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1" r:id="rId6"/>
    <p:sldId id="262" r:id="rId7"/>
    <p:sldId id="269" r:id="rId8"/>
    <p:sldId id="270" r:id="rId9"/>
    <p:sldId id="263" r:id="rId10"/>
    <p:sldId id="264" r:id="rId11"/>
    <p:sldId id="271" r:id="rId12"/>
    <p:sldId id="272" r:id="rId13"/>
    <p:sldId id="273" r:id="rId14"/>
    <p:sldId id="274" r:id="rId15"/>
    <p:sldId id="275" r:id="rId16"/>
    <p:sldId id="265" r:id="rId17"/>
    <p:sldId id="266" r:id="rId18"/>
    <p:sldId id="267" r:id="rId19"/>
    <p:sldId id="276"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6" d="100"/>
          <a:sy n="86" d="100"/>
        </p:scale>
        <p:origin x="114"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7.svg"/></Relationships>
</file>

<file path=ppt/diagrams/_rels/data5.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13.png"/><Relationship Id="rId3" Type="http://schemas.openxmlformats.org/officeDocument/2006/relationships/image" Target="../media/image9.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10.png"/><Relationship Id="rId15" Type="http://schemas.openxmlformats.org/officeDocument/2006/relationships/image" Target="../media/image14.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11.png"/><Relationship Id="rId1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13.png"/><Relationship Id="rId3" Type="http://schemas.openxmlformats.org/officeDocument/2006/relationships/image" Target="../media/image9.png"/><Relationship Id="rId12" Type="http://schemas.openxmlformats.org/officeDocument/2006/relationships/image" Target="../media/image26.svg"/><Relationship Id="rId2" Type="http://schemas.openxmlformats.org/officeDocument/2006/relationships/image" Target="../media/image16.svg"/><Relationship Id="rId16" Type="http://schemas.openxmlformats.org/officeDocument/2006/relationships/image" Target="../media/image30.svg"/><Relationship Id="rId1"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10.png"/><Relationship Id="rId15" Type="http://schemas.openxmlformats.org/officeDocument/2006/relationships/image" Target="../media/image14.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11.png"/><Relationship Id="rId1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B22317-B1F9-409F-93E7-0E6195264B5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DF0068A-F4F4-4476-9B25-004463D43054}">
      <dgm:prSet/>
      <dgm:spPr/>
      <dgm:t>
        <a:bodyPr/>
        <a:lstStyle/>
        <a:p>
          <a:pPr>
            <a:defRPr cap="all"/>
          </a:pPr>
          <a:r>
            <a:rPr lang="en-AU" dirty="0"/>
            <a:t>Rabindra Gurung(30335729)</a:t>
          </a:r>
          <a:endParaRPr lang="en-US" dirty="0"/>
        </a:p>
      </dgm:t>
    </dgm:pt>
    <dgm:pt modelId="{AD0B2F4A-C4C5-46CD-A0C3-E172DECCF6E5}" type="parTrans" cxnId="{6DEAC899-C91F-4B47-ABCF-00E6097F9EAF}">
      <dgm:prSet/>
      <dgm:spPr/>
      <dgm:t>
        <a:bodyPr/>
        <a:lstStyle/>
        <a:p>
          <a:endParaRPr lang="en-US"/>
        </a:p>
      </dgm:t>
    </dgm:pt>
    <dgm:pt modelId="{E7171DB1-FD76-4343-9576-305D41E6BCFA}" type="sibTrans" cxnId="{6DEAC899-C91F-4B47-ABCF-00E6097F9EAF}">
      <dgm:prSet/>
      <dgm:spPr/>
      <dgm:t>
        <a:bodyPr/>
        <a:lstStyle/>
        <a:p>
          <a:endParaRPr lang="en-US"/>
        </a:p>
      </dgm:t>
    </dgm:pt>
    <dgm:pt modelId="{25F0E3BE-4309-4B07-B077-DD558F6AAC8D}">
      <dgm:prSet/>
      <dgm:spPr/>
      <dgm:t>
        <a:bodyPr/>
        <a:lstStyle/>
        <a:p>
          <a:pPr>
            <a:defRPr cap="all"/>
          </a:pPr>
          <a:r>
            <a:rPr lang="en-AU"/>
            <a:t>Nisha Prasai(30336119)</a:t>
          </a:r>
          <a:endParaRPr lang="en-US"/>
        </a:p>
      </dgm:t>
    </dgm:pt>
    <dgm:pt modelId="{CD7A1E8E-7185-4D5F-9F78-9E0A42662AC4}" type="parTrans" cxnId="{54D97D19-B0F0-4522-91D2-EADF6C1DA78F}">
      <dgm:prSet/>
      <dgm:spPr/>
      <dgm:t>
        <a:bodyPr/>
        <a:lstStyle/>
        <a:p>
          <a:endParaRPr lang="en-US"/>
        </a:p>
      </dgm:t>
    </dgm:pt>
    <dgm:pt modelId="{03C5CBA7-94E5-4C38-B42B-747F2C7DA6AD}" type="sibTrans" cxnId="{54D97D19-B0F0-4522-91D2-EADF6C1DA78F}">
      <dgm:prSet/>
      <dgm:spPr/>
      <dgm:t>
        <a:bodyPr/>
        <a:lstStyle/>
        <a:p>
          <a:endParaRPr lang="en-US"/>
        </a:p>
      </dgm:t>
    </dgm:pt>
    <dgm:pt modelId="{F9E770D4-9575-48E5-A853-ACDDE00200B5}">
      <dgm:prSet/>
      <dgm:spPr/>
      <dgm:t>
        <a:bodyPr/>
        <a:lstStyle/>
        <a:p>
          <a:pPr>
            <a:defRPr cap="all"/>
          </a:pPr>
          <a:r>
            <a:rPr lang="en-AU" dirty="0"/>
            <a:t>Pragyan Karkee(30356375)</a:t>
          </a:r>
          <a:endParaRPr lang="en-US" dirty="0"/>
        </a:p>
      </dgm:t>
    </dgm:pt>
    <dgm:pt modelId="{9E9EB8EE-7FE4-40B9-BFE6-DD8D9EEE9B6D}" type="parTrans" cxnId="{8BC15E91-DC35-45F3-9AC4-3D85C783FFA6}">
      <dgm:prSet/>
      <dgm:spPr/>
      <dgm:t>
        <a:bodyPr/>
        <a:lstStyle/>
        <a:p>
          <a:endParaRPr lang="en-US"/>
        </a:p>
      </dgm:t>
    </dgm:pt>
    <dgm:pt modelId="{2A521FE5-7FE1-44DC-8ADA-7605283E9F99}" type="sibTrans" cxnId="{8BC15E91-DC35-45F3-9AC4-3D85C783FFA6}">
      <dgm:prSet/>
      <dgm:spPr/>
      <dgm:t>
        <a:bodyPr/>
        <a:lstStyle/>
        <a:p>
          <a:endParaRPr lang="en-US"/>
        </a:p>
      </dgm:t>
    </dgm:pt>
    <dgm:pt modelId="{1ABA09CF-E1E5-499B-9BD7-B28DE80CC23B}">
      <dgm:prSet/>
      <dgm:spPr/>
      <dgm:t>
        <a:bodyPr/>
        <a:lstStyle/>
        <a:p>
          <a:pPr>
            <a:defRPr cap="all"/>
          </a:pPr>
          <a:r>
            <a:rPr lang="en-AU"/>
            <a:t>Dependra Thapa(30335012)</a:t>
          </a:r>
          <a:endParaRPr lang="en-US"/>
        </a:p>
      </dgm:t>
    </dgm:pt>
    <dgm:pt modelId="{D9BFF0D1-E866-44D7-BD4F-744BAB16EF23}" type="parTrans" cxnId="{ED2143E8-EFA6-4141-B72F-99C371B650B0}">
      <dgm:prSet/>
      <dgm:spPr/>
      <dgm:t>
        <a:bodyPr/>
        <a:lstStyle/>
        <a:p>
          <a:endParaRPr lang="en-US"/>
        </a:p>
      </dgm:t>
    </dgm:pt>
    <dgm:pt modelId="{FE55AC19-2668-499A-B4A4-A70BB76FAB37}" type="sibTrans" cxnId="{ED2143E8-EFA6-4141-B72F-99C371B650B0}">
      <dgm:prSet/>
      <dgm:spPr/>
      <dgm:t>
        <a:bodyPr/>
        <a:lstStyle/>
        <a:p>
          <a:endParaRPr lang="en-US"/>
        </a:p>
      </dgm:t>
    </dgm:pt>
    <dgm:pt modelId="{1040BBC6-5758-4BD2-AE39-E4B1E3D716EA}" type="pres">
      <dgm:prSet presAssocID="{64B22317-B1F9-409F-93E7-0E6195264B53}" presName="root" presStyleCnt="0">
        <dgm:presLayoutVars>
          <dgm:dir/>
          <dgm:resizeHandles val="exact"/>
        </dgm:presLayoutVars>
      </dgm:prSet>
      <dgm:spPr/>
      <dgm:t>
        <a:bodyPr/>
        <a:lstStyle/>
        <a:p>
          <a:endParaRPr lang="en-US"/>
        </a:p>
      </dgm:t>
    </dgm:pt>
    <dgm:pt modelId="{F39C2690-0C06-4F71-BA37-3AD1727E36AB}" type="pres">
      <dgm:prSet presAssocID="{CDF0068A-F4F4-4476-9B25-004463D43054}" presName="compNode" presStyleCnt="0"/>
      <dgm:spPr/>
    </dgm:pt>
    <dgm:pt modelId="{1EA42B99-DC6D-42D2-BC7E-0EAFFFAA1E9D}" type="pres">
      <dgm:prSet presAssocID="{CDF0068A-F4F4-4476-9B25-004463D43054}" presName="iconBgRect" presStyleLbl="bgShp" presStyleIdx="0" presStyleCnt="4"/>
      <dgm:spPr/>
    </dgm:pt>
    <dgm:pt modelId="{3D3837CB-600A-4AEE-B848-490BA8E8D39B}" type="pres">
      <dgm:prSet presAssocID="{CDF0068A-F4F4-4476-9B25-004463D4305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Skeleton"/>
        </a:ext>
      </dgm:extLst>
    </dgm:pt>
    <dgm:pt modelId="{7BEBE60E-BB9E-4F50-80B5-B37F2426C0E3}" type="pres">
      <dgm:prSet presAssocID="{CDF0068A-F4F4-4476-9B25-004463D43054}" presName="spaceRect" presStyleCnt="0"/>
      <dgm:spPr/>
    </dgm:pt>
    <dgm:pt modelId="{DA149284-766B-479F-B4F2-2263C39F5044}" type="pres">
      <dgm:prSet presAssocID="{CDF0068A-F4F4-4476-9B25-004463D43054}" presName="textRect" presStyleLbl="revTx" presStyleIdx="0" presStyleCnt="4">
        <dgm:presLayoutVars>
          <dgm:chMax val="1"/>
          <dgm:chPref val="1"/>
        </dgm:presLayoutVars>
      </dgm:prSet>
      <dgm:spPr/>
      <dgm:t>
        <a:bodyPr/>
        <a:lstStyle/>
        <a:p>
          <a:endParaRPr lang="en-US"/>
        </a:p>
      </dgm:t>
    </dgm:pt>
    <dgm:pt modelId="{AF0E5457-B246-43D8-AEB1-4D4B2639B8B2}" type="pres">
      <dgm:prSet presAssocID="{E7171DB1-FD76-4343-9576-305D41E6BCFA}" presName="sibTrans" presStyleCnt="0"/>
      <dgm:spPr/>
    </dgm:pt>
    <dgm:pt modelId="{EE20A056-1BFE-45AD-A6DF-51CC89509FD9}" type="pres">
      <dgm:prSet presAssocID="{25F0E3BE-4309-4B07-B077-DD558F6AAC8D}" presName="compNode" presStyleCnt="0"/>
      <dgm:spPr/>
    </dgm:pt>
    <dgm:pt modelId="{CF05982B-760E-4478-AC26-89E81A910C96}" type="pres">
      <dgm:prSet presAssocID="{25F0E3BE-4309-4B07-B077-DD558F6AAC8D}" presName="iconBgRect" presStyleLbl="bgShp" presStyleIdx="1" presStyleCnt="4"/>
      <dgm:spPr/>
    </dgm:pt>
    <dgm:pt modelId="{662EF5D2-5355-4545-92DE-228A2E5AA5F3}" type="pres">
      <dgm:prSet presAssocID="{25F0E3BE-4309-4B07-B077-DD558F6AAC8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Glue"/>
        </a:ext>
      </dgm:extLst>
    </dgm:pt>
    <dgm:pt modelId="{AFB1139B-E7BA-4DB3-B217-F46061770CD5}" type="pres">
      <dgm:prSet presAssocID="{25F0E3BE-4309-4B07-B077-DD558F6AAC8D}" presName="spaceRect" presStyleCnt="0"/>
      <dgm:spPr/>
    </dgm:pt>
    <dgm:pt modelId="{B62D6DD2-ECBB-418A-87B8-6B086E4143DE}" type="pres">
      <dgm:prSet presAssocID="{25F0E3BE-4309-4B07-B077-DD558F6AAC8D}" presName="textRect" presStyleLbl="revTx" presStyleIdx="1" presStyleCnt="4">
        <dgm:presLayoutVars>
          <dgm:chMax val="1"/>
          <dgm:chPref val="1"/>
        </dgm:presLayoutVars>
      </dgm:prSet>
      <dgm:spPr/>
      <dgm:t>
        <a:bodyPr/>
        <a:lstStyle/>
        <a:p>
          <a:endParaRPr lang="en-US"/>
        </a:p>
      </dgm:t>
    </dgm:pt>
    <dgm:pt modelId="{3F0FAC6E-37C2-4D67-9996-785B8E8859C4}" type="pres">
      <dgm:prSet presAssocID="{03C5CBA7-94E5-4C38-B42B-747F2C7DA6AD}" presName="sibTrans" presStyleCnt="0"/>
      <dgm:spPr/>
    </dgm:pt>
    <dgm:pt modelId="{19B03B8F-92B5-4245-BC66-083A19ECBFAE}" type="pres">
      <dgm:prSet presAssocID="{F9E770D4-9575-48E5-A853-ACDDE00200B5}" presName="compNode" presStyleCnt="0"/>
      <dgm:spPr/>
    </dgm:pt>
    <dgm:pt modelId="{95629A75-F69D-4F0B-B480-18A1EB801C85}" type="pres">
      <dgm:prSet presAssocID="{F9E770D4-9575-48E5-A853-ACDDE00200B5}" presName="iconBgRect" presStyleLbl="bgShp" presStyleIdx="2" presStyleCnt="4"/>
      <dgm:spPr/>
    </dgm:pt>
    <dgm:pt modelId="{8681609D-7603-4ADF-9C0C-B393B6A01529}" type="pres">
      <dgm:prSet presAssocID="{F9E770D4-9575-48E5-A853-ACDDE00200B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Wind Chime"/>
        </a:ext>
      </dgm:extLst>
    </dgm:pt>
    <dgm:pt modelId="{C7CB636A-CCF5-4AC3-BDDC-32E7453BABD1}" type="pres">
      <dgm:prSet presAssocID="{F9E770D4-9575-48E5-A853-ACDDE00200B5}" presName="spaceRect" presStyleCnt="0"/>
      <dgm:spPr/>
    </dgm:pt>
    <dgm:pt modelId="{F441186C-FAC3-4447-9FC8-E0D6DB646E1A}" type="pres">
      <dgm:prSet presAssocID="{F9E770D4-9575-48E5-A853-ACDDE00200B5}" presName="textRect" presStyleLbl="revTx" presStyleIdx="2" presStyleCnt="4">
        <dgm:presLayoutVars>
          <dgm:chMax val="1"/>
          <dgm:chPref val="1"/>
        </dgm:presLayoutVars>
      </dgm:prSet>
      <dgm:spPr/>
      <dgm:t>
        <a:bodyPr/>
        <a:lstStyle/>
        <a:p>
          <a:endParaRPr lang="en-US"/>
        </a:p>
      </dgm:t>
    </dgm:pt>
    <dgm:pt modelId="{075949DC-F16C-4790-A225-B9A42B4D0319}" type="pres">
      <dgm:prSet presAssocID="{2A521FE5-7FE1-44DC-8ADA-7605283E9F99}" presName="sibTrans" presStyleCnt="0"/>
      <dgm:spPr/>
    </dgm:pt>
    <dgm:pt modelId="{17010B5F-EC3D-4F9C-9222-8C89A68A6447}" type="pres">
      <dgm:prSet presAssocID="{1ABA09CF-E1E5-499B-9BD7-B28DE80CC23B}" presName="compNode" presStyleCnt="0"/>
      <dgm:spPr/>
    </dgm:pt>
    <dgm:pt modelId="{4388B65A-CBDE-49F0-9952-63AE51633E56}" type="pres">
      <dgm:prSet presAssocID="{1ABA09CF-E1E5-499B-9BD7-B28DE80CC23B}" presName="iconBgRect" presStyleLbl="bgShp" presStyleIdx="3" presStyleCnt="4"/>
      <dgm:spPr/>
    </dgm:pt>
    <dgm:pt modelId="{3D55137B-7900-4106-9761-2112F08340AB}" type="pres">
      <dgm:prSet presAssocID="{1ABA09CF-E1E5-499B-9BD7-B28DE80CC23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Questions"/>
        </a:ext>
      </dgm:extLst>
    </dgm:pt>
    <dgm:pt modelId="{202BD2ED-6C2A-4FC4-BD89-19B6DBE34E46}" type="pres">
      <dgm:prSet presAssocID="{1ABA09CF-E1E5-499B-9BD7-B28DE80CC23B}" presName="spaceRect" presStyleCnt="0"/>
      <dgm:spPr/>
    </dgm:pt>
    <dgm:pt modelId="{B1FB93AF-7A29-4111-BC31-8ACB3DF2F674}" type="pres">
      <dgm:prSet presAssocID="{1ABA09CF-E1E5-499B-9BD7-B28DE80CC23B}" presName="textRect" presStyleLbl="revTx" presStyleIdx="3" presStyleCnt="4">
        <dgm:presLayoutVars>
          <dgm:chMax val="1"/>
          <dgm:chPref val="1"/>
        </dgm:presLayoutVars>
      </dgm:prSet>
      <dgm:spPr/>
      <dgm:t>
        <a:bodyPr/>
        <a:lstStyle/>
        <a:p>
          <a:endParaRPr lang="en-US"/>
        </a:p>
      </dgm:t>
    </dgm:pt>
  </dgm:ptLst>
  <dgm:cxnLst>
    <dgm:cxn modelId="{8BC15E91-DC35-45F3-9AC4-3D85C783FFA6}" srcId="{64B22317-B1F9-409F-93E7-0E6195264B53}" destId="{F9E770D4-9575-48E5-A853-ACDDE00200B5}" srcOrd="2" destOrd="0" parTransId="{9E9EB8EE-7FE4-40B9-BFE6-DD8D9EEE9B6D}" sibTransId="{2A521FE5-7FE1-44DC-8ADA-7605283E9F99}"/>
    <dgm:cxn modelId="{C481E0D8-8A53-4077-BAE9-6E706B53248D}" type="presOf" srcId="{F9E770D4-9575-48E5-A853-ACDDE00200B5}" destId="{F441186C-FAC3-4447-9FC8-E0D6DB646E1A}" srcOrd="0" destOrd="0" presId="urn:microsoft.com/office/officeart/2018/5/layout/IconCircleLabelList"/>
    <dgm:cxn modelId="{B391FAC8-531B-4C61-BECC-B4507A8A7403}" type="presOf" srcId="{25F0E3BE-4309-4B07-B077-DD558F6AAC8D}" destId="{B62D6DD2-ECBB-418A-87B8-6B086E4143DE}" srcOrd="0" destOrd="0" presId="urn:microsoft.com/office/officeart/2018/5/layout/IconCircleLabelList"/>
    <dgm:cxn modelId="{ED2143E8-EFA6-4141-B72F-99C371B650B0}" srcId="{64B22317-B1F9-409F-93E7-0E6195264B53}" destId="{1ABA09CF-E1E5-499B-9BD7-B28DE80CC23B}" srcOrd="3" destOrd="0" parTransId="{D9BFF0D1-E866-44D7-BD4F-744BAB16EF23}" sibTransId="{FE55AC19-2668-499A-B4A4-A70BB76FAB37}"/>
    <dgm:cxn modelId="{417CA165-73D2-4425-B0B8-A30D4DADF2DB}" type="presOf" srcId="{64B22317-B1F9-409F-93E7-0E6195264B53}" destId="{1040BBC6-5758-4BD2-AE39-E4B1E3D716EA}" srcOrd="0" destOrd="0" presId="urn:microsoft.com/office/officeart/2018/5/layout/IconCircleLabelList"/>
    <dgm:cxn modelId="{C34F1B15-BCB9-4FE6-8386-D720AE467BB6}" type="presOf" srcId="{CDF0068A-F4F4-4476-9B25-004463D43054}" destId="{DA149284-766B-479F-B4F2-2263C39F5044}" srcOrd="0" destOrd="0" presId="urn:microsoft.com/office/officeart/2018/5/layout/IconCircleLabelList"/>
    <dgm:cxn modelId="{54D97D19-B0F0-4522-91D2-EADF6C1DA78F}" srcId="{64B22317-B1F9-409F-93E7-0E6195264B53}" destId="{25F0E3BE-4309-4B07-B077-DD558F6AAC8D}" srcOrd="1" destOrd="0" parTransId="{CD7A1E8E-7185-4D5F-9F78-9E0A42662AC4}" sibTransId="{03C5CBA7-94E5-4C38-B42B-747F2C7DA6AD}"/>
    <dgm:cxn modelId="{1E426FB4-6677-4AFE-9206-83972767E23B}" type="presOf" srcId="{1ABA09CF-E1E5-499B-9BD7-B28DE80CC23B}" destId="{B1FB93AF-7A29-4111-BC31-8ACB3DF2F674}" srcOrd="0" destOrd="0" presId="urn:microsoft.com/office/officeart/2018/5/layout/IconCircleLabelList"/>
    <dgm:cxn modelId="{6DEAC899-C91F-4B47-ABCF-00E6097F9EAF}" srcId="{64B22317-B1F9-409F-93E7-0E6195264B53}" destId="{CDF0068A-F4F4-4476-9B25-004463D43054}" srcOrd="0" destOrd="0" parTransId="{AD0B2F4A-C4C5-46CD-A0C3-E172DECCF6E5}" sibTransId="{E7171DB1-FD76-4343-9576-305D41E6BCFA}"/>
    <dgm:cxn modelId="{2B057F32-EA20-4295-BCBC-5A5C6C8CAABA}" type="presParOf" srcId="{1040BBC6-5758-4BD2-AE39-E4B1E3D716EA}" destId="{F39C2690-0C06-4F71-BA37-3AD1727E36AB}" srcOrd="0" destOrd="0" presId="urn:microsoft.com/office/officeart/2018/5/layout/IconCircleLabelList"/>
    <dgm:cxn modelId="{AE51AE49-6853-49EA-8AF6-2DBDF4070795}" type="presParOf" srcId="{F39C2690-0C06-4F71-BA37-3AD1727E36AB}" destId="{1EA42B99-DC6D-42D2-BC7E-0EAFFFAA1E9D}" srcOrd="0" destOrd="0" presId="urn:microsoft.com/office/officeart/2018/5/layout/IconCircleLabelList"/>
    <dgm:cxn modelId="{6BB22482-2AD5-44F1-AF90-53854BB1E344}" type="presParOf" srcId="{F39C2690-0C06-4F71-BA37-3AD1727E36AB}" destId="{3D3837CB-600A-4AEE-B848-490BA8E8D39B}" srcOrd="1" destOrd="0" presId="urn:microsoft.com/office/officeart/2018/5/layout/IconCircleLabelList"/>
    <dgm:cxn modelId="{CB41B809-C106-4FA9-A21F-43C9798E9DA3}" type="presParOf" srcId="{F39C2690-0C06-4F71-BA37-3AD1727E36AB}" destId="{7BEBE60E-BB9E-4F50-80B5-B37F2426C0E3}" srcOrd="2" destOrd="0" presId="urn:microsoft.com/office/officeart/2018/5/layout/IconCircleLabelList"/>
    <dgm:cxn modelId="{3DDB7F9B-174D-4809-A36E-BC3B0118BD7E}" type="presParOf" srcId="{F39C2690-0C06-4F71-BA37-3AD1727E36AB}" destId="{DA149284-766B-479F-B4F2-2263C39F5044}" srcOrd="3" destOrd="0" presId="urn:microsoft.com/office/officeart/2018/5/layout/IconCircleLabelList"/>
    <dgm:cxn modelId="{060B146F-2834-4C61-B137-2C48632F9ECD}" type="presParOf" srcId="{1040BBC6-5758-4BD2-AE39-E4B1E3D716EA}" destId="{AF0E5457-B246-43D8-AEB1-4D4B2639B8B2}" srcOrd="1" destOrd="0" presId="urn:microsoft.com/office/officeart/2018/5/layout/IconCircleLabelList"/>
    <dgm:cxn modelId="{06AE113C-9E9D-4C11-9F6F-0DD7680A6F37}" type="presParOf" srcId="{1040BBC6-5758-4BD2-AE39-E4B1E3D716EA}" destId="{EE20A056-1BFE-45AD-A6DF-51CC89509FD9}" srcOrd="2" destOrd="0" presId="urn:microsoft.com/office/officeart/2018/5/layout/IconCircleLabelList"/>
    <dgm:cxn modelId="{68D99CF9-F734-48AB-BCB6-67051DA2719E}" type="presParOf" srcId="{EE20A056-1BFE-45AD-A6DF-51CC89509FD9}" destId="{CF05982B-760E-4478-AC26-89E81A910C96}" srcOrd="0" destOrd="0" presId="urn:microsoft.com/office/officeart/2018/5/layout/IconCircleLabelList"/>
    <dgm:cxn modelId="{D1DCB986-3F2F-4101-94E6-7826699B0ED9}" type="presParOf" srcId="{EE20A056-1BFE-45AD-A6DF-51CC89509FD9}" destId="{662EF5D2-5355-4545-92DE-228A2E5AA5F3}" srcOrd="1" destOrd="0" presId="urn:microsoft.com/office/officeart/2018/5/layout/IconCircleLabelList"/>
    <dgm:cxn modelId="{70E79AC2-1355-4DEB-83E0-22E3037E9803}" type="presParOf" srcId="{EE20A056-1BFE-45AD-A6DF-51CC89509FD9}" destId="{AFB1139B-E7BA-4DB3-B217-F46061770CD5}" srcOrd="2" destOrd="0" presId="urn:microsoft.com/office/officeart/2018/5/layout/IconCircleLabelList"/>
    <dgm:cxn modelId="{2094DCFF-E045-4AEF-97A2-6C6C78AB96AB}" type="presParOf" srcId="{EE20A056-1BFE-45AD-A6DF-51CC89509FD9}" destId="{B62D6DD2-ECBB-418A-87B8-6B086E4143DE}" srcOrd="3" destOrd="0" presId="urn:microsoft.com/office/officeart/2018/5/layout/IconCircleLabelList"/>
    <dgm:cxn modelId="{2C55266E-3449-4D80-896F-6B0683504105}" type="presParOf" srcId="{1040BBC6-5758-4BD2-AE39-E4B1E3D716EA}" destId="{3F0FAC6E-37C2-4D67-9996-785B8E8859C4}" srcOrd="3" destOrd="0" presId="urn:microsoft.com/office/officeart/2018/5/layout/IconCircleLabelList"/>
    <dgm:cxn modelId="{59996BF5-063D-4ED2-ABEB-F1CF104774F0}" type="presParOf" srcId="{1040BBC6-5758-4BD2-AE39-E4B1E3D716EA}" destId="{19B03B8F-92B5-4245-BC66-083A19ECBFAE}" srcOrd="4" destOrd="0" presId="urn:microsoft.com/office/officeart/2018/5/layout/IconCircleLabelList"/>
    <dgm:cxn modelId="{07E90D60-E1FE-4600-A27B-1C09BD79016D}" type="presParOf" srcId="{19B03B8F-92B5-4245-BC66-083A19ECBFAE}" destId="{95629A75-F69D-4F0B-B480-18A1EB801C85}" srcOrd="0" destOrd="0" presId="urn:microsoft.com/office/officeart/2018/5/layout/IconCircleLabelList"/>
    <dgm:cxn modelId="{2C3D4596-B379-496C-91C7-A13ACAFEB0C0}" type="presParOf" srcId="{19B03B8F-92B5-4245-BC66-083A19ECBFAE}" destId="{8681609D-7603-4ADF-9C0C-B393B6A01529}" srcOrd="1" destOrd="0" presId="urn:microsoft.com/office/officeart/2018/5/layout/IconCircleLabelList"/>
    <dgm:cxn modelId="{913ABD09-643B-4BF6-9C27-591E9AB0FD95}" type="presParOf" srcId="{19B03B8F-92B5-4245-BC66-083A19ECBFAE}" destId="{C7CB636A-CCF5-4AC3-BDDC-32E7453BABD1}" srcOrd="2" destOrd="0" presId="urn:microsoft.com/office/officeart/2018/5/layout/IconCircleLabelList"/>
    <dgm:cxn modelId="{BC577745-12B6-4BB7-A1BD-E83319109D65}" type="presParOf" srcId="{19B03B8F-92B5-4245-BC66-083A19ECBFAE}" destId="{F441186C-FAC3-4447-9FC8-E0D6DB646E1A}" srcOrd="3" destOrd="0" presId="urn:microsoft.com/office/officeart/2018/5/layout/IconCircleLabelList"/>
    <dgm:cxn modelId="{40B1B434-D114-4FC2-8689-11A37F8C3711}" type="presParOf" srcId="{1040BBC6-5758-4BD2-AE39-E4B1E3D716EA}" destId="{075949DC-F16C-4790-A225-B9A42B4D0319}" srcOrd="5" destOrd="0" presId="urn:microsoft.com/office/officeart/2018/5/layout/IconCircleLabelList"/>
    <dgm:cxn modelId="{A25441FB-F45E-4F23-BD69-FB9AE46A210A}" type="presParOf" srcId="{1040BBC6-5758-4BD2-AE39-E4B1E3D716EA}" destId="{17010B5F-EC3D-4F9C-9222-8C89A68A6447}" srcOrd="6" destOrd="0" presId="urn:microsoft.com/office/officeart/2018/5/layout/IconCircleLabelList"/>
    <dgm:cxn modelId="{0C821A1D-05F7-417B-8337-668623FC8005}" type="presParOf" srcId="{17010B5F-EC3D-4F9C-9222-8C89A68A6447}" destId="{4388B65A-CBDE-49F0-9952-63AE51633E56}" srcOrd="0" destOrd="0" presId="urn:microsoft.com/office/officeart/2018/5/layout/IconCircleLabelList"/>
    <dgm:cxn modelId="{EE069ECA-C573-4687-AD37-E577B530F24E}" type="presParOf" srcId="{17010B5F-EC3D-4F9C-9222-8C89A68A6447}" destId="{3D55137B-7900-4106-9761-2112F08340AB}" srcOrd="1" destOrd="0" presId="urn:microsoft.com/office/officeart/2018/5/layout/IconCircleLabelList"/>
    <dgm:cxn modelId="{F082FECE-C1F6-4BDF-9973-B34427E6FD89}" type="presParOf" srcId="{17010B5F-EC3D-4F9C-9222-8C89A68A6447}" destId="{202BD2ED-6C2A-4FC4-BD89-19B6DBE34E46}" srcOrd="2" destOrd="0" presId="urn:microsoft.com/office/officeart/2018/5/layout/IconCircleLabelList"/>
    <dgm:cxn modelId="{5B432338-9344-475F-9DCA-C853D3C501F1}" type="presParOf" srcId="{17010B5F-EC3D-4F9C-9222-8C89A68A6447}" destId="{B1FB93AF-7A29-4111-BC31-8ACB3DF2F67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EE939D-042C-48C4-803C-0A455200A9D2}" type="doc">
      <dgm:prSet loTypeId="urn:microsoft.com/office/officeart/2005/8/layout/default" loCatId="list" qsTypeId="urn:microsoft.com/office/officeart/2005/8/quickstyle/simple2" qsCatId="simple" csTypeId="urn:microsoft.com/office/officeart/2005/8/colors/colorful2" csCatId="colorful"/>
      <dgm:spPr/>
      <dgm:t>
        <a:bodyPr/>
        <a:lstStyle/>
        <a:p>
          <a:endParaRPr lang="en-US"/>
        </a:p>
      </dgm:t>
    </dgm:pt>
    <dgm:pt modelId="{306C2C31-6572-4DAC-ABBA-C149CD5988EE}">
      <dgm:prSet/>
      <dgm:spPr/>
      <dgm:t>
        <a:bodyPr/>
        <a:lstStyle/>
        <a:p>
          <a:r>
            <a:rPr lang="en-AU"/>
            <a:t>The website is for all international students as well as for IIBIT students.</a:t>
          </a:r>
          <a:endParaRPr lang="en-US"/>
        </a:p>
      </dgm:t>
    </dgm:pt>
    <dgm:pt modelId="{851612F3-0BE7-48A4-B97E-C8112315CB02}" type="parTrans" cxnId="{AE34C106-00FD-48A0-A1C7-36A0C95D9EB4}">
      <dgm:prSet/>
      <dgm:spPr/>
      <dgm:t>
        <a:bodyPr/>
        <a:lstStyle/>
        <a:p>
          <a:endParaRPr lang="en-US"/>
        </a:p>
      </dgm:t>
    </dgm:pt>
    <dgm:pt modelId="{1714BE37-34DC-47CA-978F-E89B6D8F1D79}" type="sibTrans" cxnId="{AE34C106-00FD-48A0-A1C7-36A0C95D9EB4}">
      <dgm:prSet/>
      <dgm:spPr/>
      <dgm:t>
        <a:bodyPr/>
        <a:lstStyle/>
        <a:p>
          <a:endParaRPr lang="en-US"/>
        </a:p>
      </dgm:t>
    </dgm:pt>
    <dgm:pt modelId="{F4CDC9F7-5332-4997-A18D-2B9BA9BFCDF7}">
      <dgm:prSet/>
      <dgm:spPr/>
      <dgm:t>
        <a:bodyPr/>
        <a:lstStyle/>
        <a:p>
          <a:r>
            <a:rPr lang="en-AU"/>
            <a:t>Assist all international students for finding the rooms, job, social activities and local suburbs, events etc.</a:t>
          </a:r>
          <a:endParaRPr lang="en-US"/>
        </a:p>
      </dgm:t>
    </dgm:pt>
    <dgm:pt modelId="{0B7A0C41-2C3D-403E-8403-F1B12FA34430}" type="parTrans" cxnId="{0B901242-76FB-423D-80BB-CE638BD85B66}">
      <dgm:prSet/>
      <dgm:spPr/>
      <dgm:t>
        <a:bodyPr/>
        <a:lstStyle/>
        <a:p>
          <a:endParaRPr lang="en-US"/>
        </a:p>
      </dgm:t>
    </dgm:pt>
    <dgm:pt modelId="{FBCA8F23-0750-44D4-ACAC-FA81BE5D817E}" type="sibTrans" cxnId="{0B901242-76FB-423D-80BB-CE638BD85B66}">
      <dgm:prSet/>
      <dgm:spPr/>
      <dgm:t>
        <a:bodyPr/>
        <a:lstStyle/>
        <a:p>
          <a:endParaRPr lang="en-US"/>
        </a:p>
      </dgm:t>
    </dgm:pt>
    <dgm:pt modelId="{C9FA6D84-9793-4378-B0CE-690CC1485840}">
      <dgm:prSet/>
      <dgm:spPr/>
      <dgm:t>
        <a:bodyPr/>
        <a:lstStyle/>
        <a:p>
          <a:r>
            <a:rPr lang="en-AU"/>
            <a:t>Help the students to make good relationships with others.</a:t>
          </a:r>
          <a:endParaRPr lang="en-US"/>
        </a:p>
      </dgm:t>
    </dgm:pt>
    <dgm:pt modelId="{C95680DA-390F-427B-AB4A-E45115C42C94}" type="parTrans" cxnId="{EE7F8636-5A13-4A1F-92A7-A123DEDD5648}">
      <dgm:prSet/>
      <dgm:spPr/>
      <dgm:t>
        <a:bodyPr/>
        <a:lstStyle/>
        <a:p>
          <a:endParaRPr lang="en-US"/>
        </a:p>
      </dgm:t>
    </dgm:pt>
    <dgm:pt modelId="{6A3D929B-7975-47A1-9A50-B3A20C1B843F}" type="sibTrans" cxnId="{EE7F8636-5A13-4A1F-92A7-A123DEDD5648}">
      <dgm:prSet/>
      <dgm:spPr/>
      <dgm:t>
        <a:bodyPr/>
        <a:lstStyle/>
        <a:p>
          <a:endParaRPr lang="en-US"/>
        </a:p>
      </dgm:t>
    </dgm:pt>
    <dgm:pt modelId="{BEC6177D-73D4-4CE0-8725-4277573EE7B6}">
      <dgm:prSet/>
      <dgm:spPr/>
      <dgm:t>
        <a:bodyPr/>
        <a:lstStyle/>
        <a:p>
          <a:r>
            <a:rPr lang="en-AU"/>
            <a:t>Maintain various group communications and also communication with admin using live chat.</a:t>
          </a:r>
          <a:endParaRPr lang="en-US"/>
        </a:p>
      </dgm:t>
    </dgm:pt>
    <dgm:pt modelId="{5D1E3911-DA7B-4FE2-A6E9-68B7A9FF5FBC}" type="parTrans" cxnId="{5851EC7B-3305-46DF-BEEE-F3AA358DC016}">
      <dgm:prSet/>
      <dgm:spPr/>
      <dgm:t>
        <a:bodyPr/>
        <a:lstStyle/>
        <a:p>
          <a:endParaRPr lang="en-US"/>
        </a:p>
      </dgm:t>
    </dgm:pt>
    <dgm:pt modelId="{AC18DE48-C9C2-4717-AD81-F27CDA6FA663}" type="sibTrans" cxnId="{5851EC7B-3305-46DF-BEEE-F3AA358DC016}">
      <dgm:prSet/>
      <dgm:spPr/>
      <dgm:t>
        <a:bodyPr/>
        <a:lstStyle/>
        <a:p>
          <a:endParaRPr lang="en-US"/>
        </a:p>
      </dgm:t>
    </dgm:pt>
    <dgm:pt modelId="{F2BD0FC0-3F01-4F3B-9C7F-11DA4E875A17}">
      <dgm:prSet/>
      <dgm:spPr/>
      <dgm:t>
        <a:bodyPr/>
        <a:lstStyle/>
        <a:p>
          <a:r>
            <a:rPr lang="en-AU" dirty="0"/>
            <a:t>Help to organize events, ceremonies, entertainment program for the user.</a:t>
          </a:r>
          <a:endParaRPr lang="en-US" dirty="0"/>
        </a:p>
      </dgm:t>
    </dgm:pt>
    <dgm:pt modelId="{7175D343-CC8D-49C3-A794-0B5A853B37E9}" type="parTrans" cxnId="{E8F4ADDD-401F-4FA6-9EDE-444074B6F1A0}">
      <dgm:prSet/>
      <dgm:spPr/>
      <dgm:t>
        <a:bodyPr/>
        <a:lstStyle/>
        <a:p>
          <a:endParaRPr lang="en-US"/>
        </a:p>
      </dgm:t>
    </dgm:pt>
    <dgm:pt modelId="{1D2AFCE9-CA16-456C-8B14-258F0186ADDB}" type="sibTrans" cxnId="{E8F4ADDD-401F-4FA6-9EDE-444074B6F1A0}">
      <dgm:prSet/>
      <dgm:spPr/>
      <dgm:t>
        <a:bodyPr/>
        <a:lstStyle/>
        <a:p>
          <a:endParaRPr lang="en-US"/>
        </a:p>
      </dgm:t>
    </dgm:pt>
    <dgm:pt modelId="{A370F19D-944E-463E-95FE-D3AB8A87760A}" type="pres">
      <dgm:prSet presAssocID="{33EE939D-042C-48C4-803C-0A455200A9D2}" presName="diagram" presStyleCnt="0">
        <dgm:presLayoutVars>
          <dgm:dir/>
          <dgm:resizeHandles val="exact"/>
        </dgm:presLayoutVars>
      </dgm:prSet>
      <dgm:spPr/>
      <dgm:t>
        <a:bodyPr/>
        <a:lstStyle/>
        <a:p>
          <a:endParaRPr lang="en-US"/>
        </a:p>
      </dgm:t>
    </dgm:pt>
    <dgm:pt modelId="{6AE6998C-F1CD-420C-BFCE-F9F26AFA4B77}" type="pres">
      <dgm:prSet presAssocID="{306C2C31-6572-4DAC-ABBA-C149CD5988EE}" presName="node" presStyleLbl="node1" presStyleIdx="0" presStyleCnt="5">
        <dgm:presLayoutVars>
          <dgm:bulletEnabled val="1"/>
        </dgm:presLayoutVars>
      </dgm:prSet>
      <dgm:spPr/>
      <dgm:t>
        <a:bodyPr/>
        <a:lstStyle/>
        <a:p>
          <a:endParaRPr lang="en-US"/>
        </a:p>
      </dgm:t>
    </dgm:pt>
    <dgm:pt modelId="{E87DF3F6-2D27-4482-BFCF-B7D963B9EE39}" type="pres">
      <dgm:prSet presAssocID="{1714BE37-34DC-47CA-978F-E89B6D8F1D79}" presName="sibTrans" presStyleCnt="0"/>
      <dgm:spPr/>
    </dgm:pt>
    <dgm:pt modelId="{E2E15058-3EC3-4474-83FE-7C6F74CE5309}" type="pres">
      <dgm:prSet presAssocID="{F4CDC9F7-5332-4997-A18D-2B9BA9BFCDF7}" presName="node" presStyleLbl="node1" presStyleIdx="1" presStyleCnt="5">
        <dgm:presLayoutVars>
          <dgm:bulletEnabled val="1"/>
        </dgm:presLayoutVars>
      </dgm:prSet>
      <dgm:spPr/>
      <dgm:t>
        <a:bodyPr/>
        <a:lstStyle/>
        <a:p>
          <a:endParaRPr lang="en-US"/>
        </a:p>
      </dgm:t>
    </dgm:pt>
    <dgm:pt modelId="{F7C98545-81B0-4088-A79E-CF0BAFC48526}" type="pres">
      <dgm:prSet presAssocID="{FBCA8F23-0750-44D4-ACAC-FA81BE5D817E}" presName="sibTrans" presStyleCnt="0"/>
      <dgm:spPr/>
    </dgm:pt>
    <dgm:pt modelId="{98F27839-D632-46D9-98A2-1115C82F0095}" type="pres">
      <dgm:prSet presAssocID="{C9FA6D84-9793-4378-B0CE-690CC1485840}" presName="node" presStyleLbl="node1" presStyleIdx="2" presStyleCnt="5">
        <dgm:presLayoutVars>
          <dgm:bulletEnabled val="1"/>
        </dgm:presLayoutVars>
      </dgm:prSet>
      <dgm:spPr/>
      <dgm:t>
        <a:bodyPr/>
        <a:lstStyle/>
        <a:p>
          <a:endParaRPr lang="en-US"/>
        </a:p>
      </dgm:t>
    </dgm:pt>
    <dgm:pt modelId="{24C1189F-FBAC-47D3-A562-0A9AD357D026}" type="pres">
      <dgm:prSet presAssocID="{6A3D929B-7975-47A1-9A50-B3A20C1B843F}" presName="sibTrans" presStyleCnt="0"/>
      <dgm:spPr/>
    </dgm:pt>
    <dgm:pt modelId="{858C9D3F-D2D1-4092-B2B5-71794F86EBFE}" type="pres">
      <dgm:prSet presAssocID="{BEC6177D-73D4-4CE0-8725-4277573EE7B6}" presName="node" presStyleLbl="node1" presStyleIdx="3" presStyleCnt="5">
        <dgm:presLayoutVars>
          <dgm:bulletEnabled val="1"/>
        </dgm:presLayoutVars>
      </dgm:prSet>
      <dgm:spPr/>
      <dgm:t>
        <a:bodyPr/>
        <a:lstStyle/>
        <a:p>
          <a:endParaRPr lang="en-US"/>
        </a:p>
      </dgm:t>
    </dgm:pt>
    <dgm:pt modelId="{BB154029-A55D-4C0B-906B-6B98A1491CF6}" type="pres">
      <dgm:prSet presAssocID="{AC18DE48-C9C2-4717-AD81-F27CDA6FA663}" presName="sibTrans" presStyleCnt="0"/>
      <dgm:spPr/>
    </dgm:pt>
    <dgm:pt modelId="{F170C75F-95EF-490C-8C3D-8087494B5343}" type="pres">
      <dgm:prSet presAssocID="{F2BD0FC0-3F01-4F3B-9C7F-11DA4E875A17}" presName="node" presStyleLbl="node1" presStyleIdx="4" presStyleCnt="5">
        <dgm:presLayoutVars>
          <dgm:bulletEnabled val="1"/>
        </dgm:presLayoutVars>
      </dgm:prSet>
      <dgm:spPr/>
      <dgm:t>
        <a:bodyPr/>
        <a:lstStyle/>
        <a:p>
          <a:endParaRPr lang="en-US"/>
        </a:p>
      </dgm:t>
    </dgm:pt>
  </dgm:ptLst>
  <dgm:cxnLst>
    <dgm:cxn modelId="{5851EC7B-3305-46DF-BEEE-F3AA358DC016}" srcId="{33EE939D-042C-48C4-803C-0A455200A9D2}" destId="{BEC6177D-73D4-4CE0-8725-4277573EE7B6}" srcOrd="3" destOrd="0" parTransId="{5D1E3911-DA7B-4FE2-A6E9-68B7A9FF5FBC}" sibTransId="{AC18DE48-C9C2-4717-AD81-F27CDA6FA663}"/>
    <dgm:cxn modelId="{0B901242-76FB-423D-80BB-CE638BD85B66}" srcId="{33EE939D-042C-48C4-803C-0A455200A9D2}" destId="{F4CDC9F7-5332-4997-A18D-2B9BA9BFCDF7}" srcOrd="1" destOrd="0" parTransId="{0B7A0C41-2C3D-403E-8403-F1B12FA34430}" sibTransId="{FBCA8F23-0750-44D4-ACAC-FA81BE5D817E}"/>
    <dgm:cxn modelId="{A24D4491-3484-4D7D-8D19-6A82F72E685D}" type="presOf" srcId="{F2BD0FC0-3F01-4F3B-9C7F-11DA4E875A17}" destId="{F170C75F-95EF-490C-8C3D-8087494B5343}" srcOrd="0" destOrd="0" presId="urn:microsoft.com/office/officeart/2005/8/layout/default"/>
    <dgm:cxn modelId="{272EB8A2-8683-4C9C-97DA-87978F1C87E2}" type="presOf" srcId="{33EE939D-042C-48C4-803C-0A455200A9D2}" destId="{A370F19D-944E-463E-95FE-D3AB8A87760A}" srcOrd="0" destOrd="0" presId="urn:microsoft.com/office/officeart/2005/8/layout/default"/>
    <dgm:cxn modelId="{36CF3064-7488-43D1-91E8-A0A1397772EC}" type="presOf" srcId="{F4CDC9F7-5332-4997-A18D-2B9BA9BFCDF7}" destId="{E2E15058-3EC3-4474-83FE-7C6F74CE5309}" srcOrd="0" destOrd="0" presId="urn:microsoft.com/office/officeart/2005/8/layout/default"/>
    <dgm:cxn modelId="{EE7F8636-5A13-4A1F-92A7-A123DEDD5648}" srcId="{33EE939D-042C-48C4-803C-0A455200A9D2}" destId="{C9FA6D84-9793-4378-B0CE-690CC1485840}" srcOrd="2" destOrd="0" parTransId="{C95680DA-390F-427B-AB4A-E45115C42C94}" sibTransId="{6A3D929B-7975-47A1-9A50-B3A20C1B843F}"/>
    <dgm:cxn modelId="{205686A1-74EC-42A5-A16A-ABC51B734C74}" type="presOf" srcId="{C9FA6D84-9793-4378-B0CE-690CC1485840}" destId="{98F27839-D632-46D9-98A2-1115C82F0095}" srcOrd="0" destOrd="0" presId="urn:microsoft.com/office/officeart/2005/8/layout/default"/>
    <dgm:cxn modelId="{E8F4ADDD-401F-4FA6-9EDE-444074B6F1A0}" srcId="{33EE939D-042C-48C4-803C-0A455200A9D2}" destId="{F2BD0FC0-3F01-4F3B-9C7F-11DA4E875A17}" srcOrd="4" destOrd="0" parTransId="{7175D343-CC8D-49C3-A794-0B5A853B37E9}" sibTransId="{1D2AFCE9-CA16-456C-8B14-258F0186ADDB}"/>
    <dgm:cxn modelId="{AE34C106-00FD-48A0-A1C7-36A0C95D9EB4}" srcId="{33EE939D-042C-48C4-803C-0A455200A9D2}" destId="{306C2C31-6572-4DAC-ABBA-C149CD5988EE}" srcOrd="0" destOrd="0" parTransId="{851612F3-0BE7-48A4-B97E-C8112315CB02}" sibTransId="{1714BE37-34DC-47CA-978F-E89B6D8F1D79}"/>
    <dgm:cxn modelId="{4EE4E97F-1996-41CF-B560-9A08CA009FBF}" type="presOf" srcId="{306C2C31-6572-4DAC-ABBA-C149CD5988EE}" destId="{6AE6998C-F1CD-420C-BFCE-F9F26AFA4B77}" srcOrd="0" destOrd="0" presId="urn:microsoft.com/office/officeart/2005/8/layout/default"/>
    <dgm:cxn modelId="{EB2E5081-F272-4CEF-8E8D-7DF0CB112BFC}" type="presOf" srcId="{BEC6177D-73D4-4CE0-8725-4277573EE7B6}" destId="{858C9D3F-D2D1-4092-B2B5-71794F86EBFE}" srcOrd="0" destOrd="0" presId="urn:microsoft.com/office/officeart/2005/8/layout/default"/>
    <dgm:cxn modelId="{66CDA607-0703-4358-A29A-7DF8086F536C}" type="presParOf" srcId="{A370F19D-944E-463E-95FE-D3AB8A87760A}" destId="{6AE6998C-F1CD-420C-BFCE-F9F26AFA4B77}" srcOrd="0" destOrd="0" presId="urn:microsoft.com/office/officeart/2005/8/layout/default"/>
    <dgm:cxn modelId="{2765FC72-9AF1-4679-91D8-6E9FB95984E2}" type="presParOf" srcId="{A370F19D-944E-463E-95FE-D3AB8A87760A}" destId="{E87DF3F6-2D27-4482-BFCF-B7D963B9EE39}" srcOrd="1" destOrd="0" presId="urn:microsoft.com/office/officeart/2005/8/layout/default"/>
    <dgm:cxn modelId="{A0926663-6FA3-4E50-BCA5-70008FFB31FB}" type="presParOf" srcId="{A370F19D-944E-463E-95FE-D3AB8A87760A}" destId="{E2E15058-3EC3-4474-83FE-7C6F74CE5309}" srcOrd="2" destOrd="0" presId="urn:microsoft.com/office/officeart/2005/8/layout/default"/>
    <dgm:cxn modelId="{9055EE68-E8DD-4D81-B1E9-00078B4F11E7}" type="presParOf" srcId="{A370F19D-944E-463E-95FE-D3AB8A87760A}" destId="{F7C98545-81B0-4088-A79E-CF0BAFC48526}" srcOrd="3" destOrd="0" presId="urn:microsoft.com/office/officeart/2005/8/layout/default"/>
    <dgm:cxn modelId="{9393CA45-D393-4385-B597-4A184F1BF34F}" type="presParOf" srcId="{A370F19D-944E-463E-95FE-D3AB8A87760A}" destId="{98F27839-D632-46D9-98A2-1115C82F0095}" srcOrd="4" destOrd="0" presId="urn:microsoft.com/office/officeart/2005/8/layout/default"/>
    <dgm:cxn modelId="{09019AAA-8225-4427-BF68-D0BB380D44F9}" type="presParOf" srcId="{A370F19D-944E-463E-95FE-D3AB8A87760A}" destId="{24C1189F-FBAC-47D3-A562-0A9AD357D026}" srcOrd="5" destOrd="0" presId="urn:microsoft.com/office/officeart/2005/8/layout/default"/>
    <dgm:cxn modelId="{AC0B7D99-04A2-4E26-880D-2A6592912532}" type="presParOf" srcId="{A370F19D-944E-463E-95FE-D3AB8A87760A}" destId="{858C9D3F-D2D1-4092-B2B5-71794F86EBFE}" srcOrd="6" destOrd="0" presId="urn:microsoft.com/office/officeart/2005/8/layout/default"/>
    <dgm:cxn modelId="{EE95D614-5EBB-47AF-8B2F-F574ADC2D31E}" type="presParOf" srcId="{A370F19D-944E-463E-95FE-D3AB8A87760A}" destId="{BB154029-A55D-4C0B-906B-6B98A1491CF6}" srcOrd="7" destOrd="0" presId="urn:microsoft.com/office/officeart/2005/8/layout/default"/>
    <dgm:cxn modelId="{BEBD0050-CA45-48F3-8CAB-0F8A73A9EB55}" type="presParOf" srcId="{A370F19D-944E-463E-95FE-D3AB8A87760A}" destId="{F170C75F-95EF-490C-8C3D-8087494B5343}"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4EB191-D34C-48C1-8510-DE0BA296EE73}" type="doc">
      <dgm:prSet loTypeId="urn:microsoft.com/office/officeart/2005/8/layout/process4" loCatId="process" qsTypeId="urn:microsoft.com/office/officeart/2005/8/quickstyle/simple4" qsCatId="simple" csTypeId="urn:microsoft.com/office/officeart/2005/8/colors/colorful1" csCatId="colorful"/>
      <dgm:spPr/>
      <dgm:t>
        <a:bodyPr/>
        <a:lstStyle/>
        <a:p>
          <a:endParaRPr lang="en-US"/>
        </a:p>
      </dgm:t>
    </dgm:pt>
    <dgm:pt modelId="{FFCACE48-F414-4868-9C24-E51BCE1B4785}">
      <dgm:prSet/>
      <dgm:spPr/>
      <dgm:t>
        <a:bodyPr/>
        <a:lstStyle/>
        <a:p>
          <a:r>
            <a:rPr lang="en-AU"/>
            <a:t>Our clients are the IIBIT international students.</a:t>
          </a:r>
          <a:endParaRPr lang="en-US"/>
        </a:p>
      </dgm:t>
    </dgm:pt>
    <dgm:pt modelId="{5FF47552-1BCE-473B-86E6-89312DCCEF60}" type="parTrans" cxnId="{62E203CE-A0EE-46C7-8773-555752CC5ED7}">
      <dgm:prSet/>
      <dgm:spPr/>
      <dgm:t>
        <a:bodyPr/>
        <a:lstStyle/>
        <a:p>
          <a:endParaRPr lang="en-US"/>
        </a:p>
      </dgm:t>
    </dgm:pt>
    <dgm:pt modelId="{8501FC65-EBC9-4C78-86A0-42F5B12EA244}" type="sibTrans" cxnId="{62E203CE-A0EE-46C7-8773-555752CC5ED7}">
      <dgm:prSet/>
      <dgm:spPr/>
      <dgm:t>
        <a:bodyPr/>
        <a:lstStyle/>
        <a:p>
          <a:endParaRPr lang="en-US"/>
        </a:p>
      </dgm:t>
    </dgm:pt>
    <dgm:pt modelId="{9427A820-D01D-43E6-8F72-CFDB28AC93C6}">
      <dgm:prSet/>
      <dgm:spPr/>
      <dgm:t>
        <a:bodyPr/>
        <a:lstStyle/>
        <a:p>
          <a:r>
            <a:rPr lang="en-AU"/>
            <a:t>Students are the important for us as a client.</a:t>
          </a:r>
          <a:endParaRPr lang="en-US"/>
        </a:p>
      </dgm:t>
    </dgm:pt>
    <dgm:pt modelId="{C3F707F7-78D8-4B20-B9F6-67963E64AA05}" type="parTrans" cxnId="{59BC9967-F573-4E59-9F5A-4F98887C4F80}">
      <dgm:prSet/>
      <dgm:spPr/>
      <dgm:t>
        <a:bodyPr/>
        <a:lstStyle/>
        <a:p>
          <a:endParaRPr lang="en-US"/>
        </a:p>
      </dgm:t>
    </dgm:pt>
    <dgm:pt modelId="{2BFE86DA-2FFD-4C44-BEE3-F6C048E1EB55}" type="sibTrans" cxnId="{59BC9967-F573-4E59-9F5A-4F98887C4F80}">
      <dgm:prSet/>
      <dgm:spPr/>
      <dgm:t>
        <a:bodyPr/>
        <a:lstStyle/>
        <a:p>
          <a:endParaRPr lang="en-US"/>
        </a:p>
      </dgm:t>
    </dgm:pt>
    <dgm:pt modelId="{4552F750-997A-484A-AB91-BCF894279DC8}">
      <dgm:prSet/>
      <dgm:spPr/>
      <dgm:t>
        <a:bodyPr/>
        <a:lstStyle/>
        <a:p>
          <a:r>
            <a:rPr lang="en-AU"/>
            <a:t>We as a IIBIT students wanted to help other under going IIBIT students with their daily personal activities to avoid facing difficulties.</a:t>
          </a:r>
          <a:endParaRPr lang="en-US"/>
        </a:p>
      </dgm:t>
    </dgm:pt>
    <dgm:pt modelId="{B13EB95E-134B-4A73-95C9-9377D1895D92}" type="parTrans" cxnId="{37569F8E-3510-4CF9-AA7D-61DFD0D62471}">
      <dgm:prSet/>
      <dgm:spPr/>
      <dgm:t>
        <a:bodyPr/>
        <a:lstStyle/>
        <a:p>
          <a:endParaRPr lang="en-US"/>
        </a:p>
      </dgm:t>
    </dgm:pt>
    <dgm:pt modelId="{BF4F3AB0-DBE9-43CB-B8CA-5CD46F52C087}" type="sibTrans" cxnId="{37569F8E-3510-4CF9-AA7D-61DFD0D62471}">
      <dgm:prSet/>
      <dgm:spPr/>
      <dgm:t>
        <a:bodyPr/>
        <a:lstStyle/>
        <a:p>
          <a:endParaRPr lang="en-US"/>
        </a:p>
      </dgm:t>
    </dgm:pt>
    <dgm:pt modelId="{2F8284F9-D5EB-45CE-9ADD-1C73DA351BA7}">
      <dgm:prSet/>
      <dgm:spPr/>
      <dgm:t>
        <a:bodyPr/>
        <a:lstStyle/>
        <a:p>
          <a:r>
            <a:rPr lang="en-AU" dirty="0"/>
            <a:t>Clients will be easily able to use and login to our website.</a:t>
          </a:r>
          <a:endParaRPr lang="en-US" dirty="0"/>
        </a:p>
      </dgm:t>
    </dgm:pt>
    <dgm:pt modelId="{7146B641-94C4-49EA-BFCF-535331595B9C}" type="parTrans" cxnId="{9D611309-F18D-4740-980C-BBAB923CE88A}">
      <dgm:prSet/>
      <dgm:spPr/>
      <dgm:t>
        <a:bodyPr/>
        <a:lstStyle/>
        <a:p>
          <a:endParaRPr lang="en-US"/>
        </a:p>
      </dgm:t>
    </dgm:pt>
    <dgm:pt modelId="{180A74CB-DFCE-4586-8F85-EE565F5F2320}" type="sibTrans" cxnId="{9D611309-F18D-4740-980C-BBAB923CE88A}">
      <dgm:prSet/>
      <dgm:spPr/>
      <dgm:t>
        <a:bodyPr/>
        <a:lstStyle/>
        <a:p>
          <a:endParaRPr lang="en-US"/>
        </a:p>
      </dgm:t>
    </dgm:pt>
    <dgm:pt modelId="{691ECB08-29BD-4171-9A28-AC0B6932B79E}" type="pres">
      <dgm:prSet presAssocID="{1F4EB191-D34C-48C1-8510-DE0BA296EE73}" presName="Name0" presStyleCnt="0">
        <dgm:presLayoutVars>
          <dgm:dir/>
          <dgm:animLvl val="lvl"/>
          <dgm:resizeHandles val="exact"/>
        </dgm:presLayoutVars>
      </dgm:prSet>
      <dgm:spPr/>
      <dgm:t>
        <a:bodyPr/>
        <a:lstStyle/>
        <a:p>
          <a:endParaRPr lang="en-US"/>
        </a:p>
      </dgm:t>
    </dgm:pt>
    <dgm:pt modelId="{8499C291-F4CC-4029-B964-19C7E2E17966}" type="pres">
      <dgm:prSet presAssocID="{2F8284F9-D5EB-45CE-9ADD-1C73DA351BA7}" presName="boxAndChildren" presStyleCnt="0"/>
      <dgm:spPr/>
    </dgm:pt>
    <dgm:pt modelId="{D0272487-B662-499F-A50B-E7444FBF3959}" type="pres">
      <dgm:prSet presAssocID="{2F8284F9-D5EB-45CE-9ADD-1C73DA351BA7}" presName="parentTextBox" presStyleLbl="node1" presStyleIdx="0" presStyleCnt="4"/>
      <dgm:spPr/>
      <dgm:t>
        <a:bodyPr/>
        <a:lstStyle/>
        <a:p>
          <a:endParaRPr lang="en-US"/>
        </a:p>
      </dgm:t>
    </dgm:pt>
    <dgm:pt modelId="{551F8237-6DEB-498E-899A-A52F15B808C8}" type="pres">
      <dgm:prSet presAssocID="{BF4F3AB0-DBE9-43CB-B8CA-5CD46F52C087}" presName="sp" presStyleCnt="0"/>
      <dgm:spPr/>
    </dgm:pt>
    <dgm:pt modelId="{F6813F01-4F39-4937-A990-8646D2294928}" type="pres">
      <dgm:prSet presAssocID="{4552F750-997A-484A-AB91-BCF894279DC8}" presName="arrowAndChildren" presStyleCnt="0"/>
      <dgm:spPr/>
    </dgm:pt>
    <dgm:pt modelId="{6F72FFF2-AA04-4F0C-ADA7-2C40CA60233E}" type="pres">
      <dgm:prSet presAssocID="{4552F750-997A-484A-AB91-BCF894279DC8}" presName="parentTextArrow" presStyleLbl="node1" presStyleIdx="1" presStyleCnt="4"/>
      <dgm:spPr/>
      <dgm:t>
        <a:bodyPr/>
        <a:lstStyle/>
        <a:p>
          <a:endParaRPr lang="en-US"/>
        </a:p>
      </dgm:t>
    </dgm:pt>
    <dgm:pt modelId="{38693B78-A297-489F-A8CB-616BCDB49DC1}" type="pres">
      <dgm:prSet presAssocID="{2BFE86DA-2FFD-4C44-BEE3-F6C048E1EB55}" presName="sp" presStyleCnt="0"/>
      <dgm:spPr/>
    </dgm:pt>
    <dgm:pt modelId="{A2446DE4-DC0D-4FB9-ADC0-294340ABC7D3}" type="pres">
      <dgm:prSet presAssocID="{9427A820-D01D-43E6-8F72-CFDB28AC93C6}" presName="arrowAndChildren" presStyleCnt="0"/>
      <dgm:spPr/>
    </dgm:pt>
    <dgm:pt modelId="{1EE66DD0-C27C-440F-8CF2-F037FC69CA68}" type="pres">
      <dgm:prSet presAssocID="{9427A820-D01D-43E6-8F72-CFDB28AC93C6}" presName="parentTextArrow" presStyleLbl="node1" presStyleIdx="2" presStyleCnt="4"/>
      <dgm:spPr/>
      <dgm:t>
        <a:bodyPr/>
        <a:lstStyle/>
        <a:p>
          <a:endParaRPr lang="en-US"/>
        </a:p>
      </dgm:t>
    </dgm:pt>
    <dgm:pt modelId="{AA898965-6962-45ED-9935-F4DEA9503E4D}" type="pres">
      <dgm:prSet presAssocID="{8501FC65-EBC9-4C78-86A0-42F5B12EA244}" presName="sp" presStyleCnt="0"/>
      <dgm:spPr/>
    </dgm:pt>
    <dgm:pt modelId="{24449823-A7C7-4062-9897-055CEA97E81F}" type="pres">
      <dgm:prSet presAssocID="{FFCACE48-F414-4868-9C24-E51BCE1B4785}" presName="arrowAndChildren" presStyleCnt="0"/>
      <dgm:spPr/>
    </dgm:pt>
    <dgm:pt modelId="{1F24DEBF-75FF-4922-B81C-AA1ECC164D9F}" type="pres">
      <dgm:prSet presAssocID="{FFCACE48-F414-4868-9C24-E51BCE1B4785}" presName="parentTextArrow" presStyleLbl="node1" presStyleIdx="3" presStyleCnt="4"/>
      <dgm:spPr/>
      <dgm:t>
        <a:bodyPr/>
        <a:lstStyle/>
        <a:p>
          <a:endParaRPr lang="en-US"/>
        </a:p>
      </dgm:t>
    </dgm:pt>
  </dgm:ptLst>
  <dgm:cxnLst>
    <dgm:cxn modelId="{9D611309-F18D-4740-980C-BBAB923CE88A}" srcId="{1F4EB191-D34C-48C1-8510-DE0BA296EE73}" destId="{2F8284F9-D5EB-45CE-9ADD-1C73DA351BA7}" srcOrd="3" destOrd="0" parTransId="{7146B641-94C4-49EA-BFCF-535331595B9C}" sibTransId="{180A74CB-DFCE-4586-8F85-EE565F5F2320}"/>
    <dgm:cxn modelId="{59BC9967-F573-4E59-9F5A-4F98887C4F80}" srcId="{1F4EB191-D34C-48C1-8510-DE0BA296EE73}" destId="{9427A820-D01D-43E6-8F72-CFDB28AC93C6}" srcOrd="1" destOrd="0" parTransId="{C3F707F7-78D8-4B20-B9F6-67963E64AA05}" sibTransId="{2BFE86DA-2FFD-4C44-BEE3-F6C048E1EB55}"/>
    <dgm:cxn modelId="{C065B889-5058-44E9-A407-16EAFCDCC375}" type="presOf" srcId="{4552F750-997A-484A-AB91-BCF894279DC8}" destId="{6F72FFF2-AA04-4F0C-ADA7-2C40CA60233E}" srcOrd="0" destOrd="0" presId="urn:microsoft.com/office/officeart/2005/8/layout/process4"/>
    <dgm:cxn modelId="{62E203CE-A0EE-46C7-8773-555752CC5ED7}" srcId="{1F4EB191-D34C-48C1-8510-DE0BA296EE73}" destId="{FFCACE48-F414-4868-9C24-E51BCE1B4785}" srcOrd="0" destOrd="0" parTransId="{5FF47552-1BCE-473B-86E6-89312DCCEF60}" sibTransId="{8501FC65-EBC9-4C78-86A0-42F5B12EA244}"/>
    <dgm:cxn modelId="{7C12EDAC-F356-4C74-A7D7-83361FDB1EF6}" type="presOf" srcId="{1F4EB191-D34C-48C1-8510-DE0BA296EE73}" destId="{691ECB08-29BD-4171-9A28-AC0B6932B79E}" srcOrd="0" destOrd="0" presId="urn:microsoft.com/office/officeart/2005/8/layout/process4"/>
    <dgm:cxn modelId="{4069FE98-E8FA-49DE-9D84-61046FF36EB4}" type="presOf" srcId="{2F8284F9-D5EB-45CE-9ADD-1C73DA351BA7}" destId="{D0272487-B662-499F-A50B-E7444FBF3959}" srcOrd="0" destOrd="0" presId="urn:microsoft.com/office/officeart/2005/8/layout/process4"/>
    <dgm:cxn modelId="{37569F8E-3510-4CF9-AA7D-61DFD0D62471}" srcId="{1F4EB191-D34C-48C1-8510-DE0BA296EE73}" destId="{4552F750-997A-484A-AB91-BCF894279DC8}" srcOrd="2" destOrd="0" parTransId="{B13EB95E-134B-4A73-95C9-9377D1895D92}" sibTransId="{BF4F3AB0-DBE9-43CB-B8CA-5CD46F52C087}"/>
    <dgm:cxn modelId="{9E522CEE-9811-4EAE-A378-4327B0ADA9A4}" type="presOf" srcId="{FFCACE48-F414-4868-9C24-E51BCE1B4785}" destId="{1F24DEBF-75FF-4922-B81C-AA1ECC164D9F}" srcOrd="0" destOrd="0" presId="urn:microsoft.com/office/officeart/2005/8/layout/process4"/>
    <dgm:cxn modelId="{0CB2A459-FBA1-4A88-8545-8C12B0EA5BF5}" type="presOf" srcId="{9427A820-D01D-43E6-8F72-CFDB28AC93C6}" destId="{1EE66DD0-C27C-440F-8CF2-F037FC69CA68}" srcOrd="0" destOrd="0" presId="urn:microsoft.com/office/officeart/2005/8/layout/process4"/>
    <dgm:cxn modelId="{0846E51F-1C5C-422F-9024-156123DA266E}" type="presParOf" srcId="{691ECB08-29BD-4171-9A28-AC0B6932B79E}" destId="{8499C291-F4CC-4029-B964-19C7E2E17966}" srcOrd="0" destOrd="0" presId="urn:microsoft.com/office/officeart/2005/8/layout/process4"/>
    <dgm:cxn modelId="{8800E085-C773-49FF-A5AA-E5886BAC4E33}" type="presParOf" srcId="{8499C291-F4CC-4029-B964-19C7E2E17966}" destId="{D0272487-B662-499F-A50B-E7444FBF3959}" srcOrd="0" destOrd="0" presId="urn:microsoft.com/office/officeart/2005/8/layout/process4"/>
    <dgm:cxn modelId="{CE8E605C-F9A6-4298-97EE-C203122D2FF2}" type="presParOf" srcId="{691ECB08-29BD-4171-9A28-AC0B6932B79E}" destId="{551F8237-6DEB-498E-899A-A52F15B808C8}" srcOrd="1" destOrd="0" presId="urn:microsoft.com/office/officeart/2005/8/layout/process4"/>
    <dgm:cxn modelId="{100913BF-7E9B-496C-9551-468BDABC0DED}" type="presParOf" srcId="{691ECB08-29BD-4171-9A28-AC0B6932B79E}" destId="{F6813F01-4F39-4937-A990-8646D2294928}" srcOrd="2" destOrd="0" presId="urn:microsoft.com/office/officeart/2005/8/layout/process4"/>
    <dgm:cxn modelId="{E1CE1EB3-3063-4931-BDF6-24B8F8A40E4C}" type="presParOf" srcId="{F6813F01-4F39-4937-A990-8646D2294928}" destId="{6F72FFF2-AA04-4F0C-ADA7-2C40CA60233E}" srcOrd="0" destOrd="0" presId="urn:microsoft.com/office/officeart/2005/8/layout/process4"/>
    <dgm:cxn modelId="{4820CC18-EBC1-4D1A-8B76-EF44B3A85541}" type="presParOf" srcId="{691ECB08-29BD-4171-9A28-AC0B6932B79E}" destId="{38693B78-A297-489F-A8CB-616BCDB49DC1}" srcOrd="3" destOrd="0" presId="urn:microsoft.com/office/officeart/2005/8/layout/process4"/>
    <dgm:cxn modelId="{ED9F84D3-FA9B-448B-8D5E-B94369F4EC3B}" type="presParOf" srcId="{691ECB08-29BD-4171-9A28-AC0B6932B79E}" destId="{A2446DE4-DC0D-4FB9-ADC0-294340ABC7D3}" srcOrd="4" destOrd="0" presId="urn:microsoft.com/office/officeart/2005/8/layout/process4"/>
    <dgm:cxn modelId="{7CE9576C-DF41-478E-AFA7-9656FB665650}" type="presParOf" srcId="{A2446DE4-DC0D-4FB9-ADC0-294340ABC7D3}" destId="{1EE66DD0-C27C-440F-8CF2-F037FC69CA68}" srcOrd="0" destOrd="0" presId="urn:microsoft.com/office/officeart/2005/8/layout/process4"/>
    <dgm:cxn modelId="{A583BC98-ADCC-43BC-8341-776301E60EAA}" type="presParOf" srcId="{691ECB08-29BD-4171-9A28-AC0B6932B79E}" destId="{AA898965-6962-45ED-9935-F4DEA9503E4D}" srcOrd="5" destOrd="0" presId="urn:microsoft.com/office/officeart/2005/8/layout/process4"/>
    <dgm:cxn modelId="{116A7856-3B55-4AF9-8958-47AD3DC154C7}" type="presParOf" srcId="{691ECB08-29BD-4171-9A28-AC0B6932B79E}" destId="{24449823-A7C7-4062-9897-055CEA97E81F}" srcOrd="6" destOrd="0" presId="urn:microsoft.com/office/officeart/2005/8/layout/process4"/>
    <dgm:cxn modelId="{65CD59D7-7853-4277-88A3-3979EE489016}" type="presParOf" srcId="{24449823-A7C7-4062-9897-055CEA97E81F}" destId="{1F24DEBF-75FF-4922-B81C-AA1ECC164D9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603D1D-6B7F-4405-BBF2-FC20CE6B6225}" type="doc">
      <dgm:prSet loTypeId="urn:microsoft.com/office/officeart/2005/8/layout/hierarchy6" loCatId="hierarchy" qsTypeId="urn:microsoft.com/office/officeart/2005/8/quickstyle/simple5" qsCatId="simple" csTypeId="urn:microsoft.com/office/officeart/2005/8/colors/colorful2" csCatId="colorful" phldr="1"/>
      <dgm:spPr/>
      <dgm:t>
        <a:bodyPr/>
        <a:lstStyle/>
        <a:p>
          <a:endParaRPr lang="en-US"/>
        </a:p>
      </dgm:t>
    </dgm:pt>
    <dgm:pt modelId="{5D28B8B1-218E-4592-A5C7-43032DA0BE2C}">
      <dgm:prSet phldrT="[Text]"/>
      <dgm:spPr/>
      <dgm:t>
        <a:bodyPr/>
        <a:lstStyle/>
        <a:p>
          <a:r>
            <a:rPr lang="en-US" dirty="0"/>
            <a:t>Assistant Project Manager (Rabindra)</a:t>
          </a:r>
        </a:p>
      </dgm:t>
    </dgm:pt>
    <dgm:pt modelId="{87D2E922-9EEF-42A6-9BE9-331860304FDA}" type="parTrans" cxnId="{5B460A19-8A5E-449E-8155-8E7B27D153DF}">
      <dgm:prSet/>
      <dgm:spPr/>
      <dgm:t>
        <a:bodyPr/>
        <a:lstStyle/>
        <a:p>
          <a:endParaRPr lang="en-US"/>
        </a:p>
      </dgm:t>
    </dgm:pt>
    <dgm:pt modelId="{8B314FF9-85EE-4FF7-BBD0-6D9185D0C62C}" type="sibTrans" cxnId="{5B460A19-8A5E-449E-8155-8E7B27D153DF}">
      <dgm:prSet/>
      <dgm:spPr/>
      <dgm:t>
        <a:bodyPr/>
        <a:lstStyle/>
        <a:p>
          <a:endParaRPr lang="en-US"/>
        </a:p>
      </dgm:t>
    </dgm:pt>
    <dgm:pt modelId="{618E62E4-B0F1-4FE1-B3E1-3B275CF845CA}">
      <dgm:prSet/>
      <dgm:spPr/>
      <dgm:t>
        <a:bodyPr/>
        <a:lstStyle/>
        <a:p>
          <a:r>
            <a:rPr lang="en-US" dirty="0"/>
            <a:t>Project Manager(Nisha )</a:t>
          </a:r>
        </a:p>
      </dgm:t>
    </dgm:pt>
    <dgm:pt modelId="{9680450F-C6AE-4845-B1A4-938B198F5194}" type="parTrans" cxnId="{AFEFBE6B-F2E5-4D99-ABC3-2F89E1AEED9D}">
      <dgm:prSet/>
      <dgm:spPr/>
      <dgm:t>
        <a:bodyPr/>
        <a:lstStyle/>
        <a:p>
          <a:endParaRPr lang="en-US"/>
        </a:p>
      </dgm:t>
    </dgm:pt>
    <dgm:pt modelId="{EBE80429-8804-40FD-BA84-1B9018737A51}" type="sibTrans" cxnId="{AFEFBE6B-F2E5-4D99-ABC3-2F89E1AEED9D}">
      <dgm:prSet/>
      <dgm:spPr/>
      <dgm:t>
        <a:bodyPr/>
        <a:lstStyle/>
        <a:p>
          <a:endParaRPr lang="en-US"/>
        </a:p>
      </dgm:t>
    </dgm:pt>
    <dgm:pt modelId="{BFB486D7-D6D8-441B-8263-D7A8ACA0F717}">
      <dgm:prSet/>
      <dgm:spPr/>
      <dgm:t>
        <a:bodyPr/>
        <a:lstStyle/>
        <a:p>
          <a:r>
            <a:rPr lang="en-US" dirty="0"/>
            <a:t>Lead Developer</a:t>
          </a:r>
        </a:p>
        <a:p>
          <a:r>
            <a:rPr lang="en-US" dirty="0"/>
            <a:t>( Pragyan)</a:t>
          </a:r>
        </a:p>
      </dgm:t>
    </dgm:pt>
    <dgm:pt modelId="{C97C535F-2AEC-4BCF-8787-B6E762BC7B2E}" type="parTrans" cxnId="{3C311044-C424-4324-B179-AAEBB37F35DA}">
      <dgm:prSet/>
      <dgm:spPr/>
      <dgm:t>
        <a:bodyPr/>
        <a:lstStyle/>
        <a:p>
          <a:endParaRPr lang="en-US"/>
        </a:p>
      </dgm:t>
    </dgm:pt>
    <dgm:pt modelId="{E07FABFE-09A3-475C-8B83-00097B8287EC}" type="sibTrans" cxnId="{3C311044-C424-4324-B179-AAEBB37F35DA}">
      <dgm:prSet/>
      <dgm:spPr/>
      <dgm:t>
        <a:bodyPr/>
        <a:lstStyle/>
        <a:p>
          <a:endParaRPr lang="en-US"/>
        </a:p>
      </dgm:t>
    </dgm:pt>
    <dgm:pt modelId="{1E7541E3-51D9-43EA-B5C3-0381B2234B76}">
      <dgm:prSet/>
      <dgm:spPr/>
      <dgm:t>
        <a:bodyPr/>
        <a:lstStyle/>
        <a:p>
          <a:r>
            <a:rPr lang="en-US" dirty="0"/>
            <a:t>Designer (Dipendra)</a:t>
          </a:r>
        </a:p>
      </dgm:t>
    </dgm:pt>
    <dgm:pt modelId="{CFA51540-6057-4856-9DCE-A0EC7D34BA8D}" type="parTrans" cxnId="{5C6E9D39-7090-473C-B498-95D905638A4B}">
      <dgm:prSet/>
      <dgm:spPr/>
      <dgm:t>
        <a:bodyPr/>
        <a:lstStyle/>
        <a:p>
          <a:endParaRPr lang="en-US"/>
        </a:p>
      </dgm:t>
    </dgm:pt>
    <dgm:pt modelId="{9B596CF5-0F9E-48C7-9F2E-2ECE47F34DBF}" type="sibTrans" cxnId="{5C6E9D39-7090-473C-B498-95D905638A4B}">
      <dgm:prSet/>
      <dgm:spPr/>
      <dgm:t>
        <a:bodyPr/>
        <a:lstStyle/>
        <a:p>
          <a:endParaRPr lang="en-US"/>
        </a:p>
      </dgm:t>
    </dgm:pt>
    <dgm:pt modelId="{FE299647-6154-43EC-855F-FC00855EFE69}">
      <dgm:prSet/>
      <dgm:spPr/>
      <dgm:t>
        <a:bodyPr/>
        <a:lstStyle/>
        <a:p>
          <a:r>
            <a:rPr lang="en-US" dirty="0"/>
            <a:t>Tester/ Debugger(Pragyan)</a:t>
          </a:r>
        </a:p>
      </dgm:t>
    </dgm:pt>
    <dgm:pt modelId="{09869E49-7F26-4E25-AB0C-E5C55BE6402E}" type="parTrans" cxnId="{AEF4E727-2F43-4311-AFCF-89707240EA44}">
      <dgm:prSet/>
      <dgm:spPr/>
      <dgm:t>
        <a:bodyPr/>
        <a:lstStyle/>
        <a:p>
          <a:endParaRPr lang="en-US"/>
        </a:p>
      </dgm:t>
    </dgm:pt>
    <dgm:pt modelId="{2A628482-BFC4-4DA3-91EE-099D3CB6830B}" type="sibTrans" cxnId="{AEF4E727-2F43-4311-AFCF-89707240EA44}">
      <dgm:prSet/>
      <dgm:spPr/>
      <dgm:t>
        <a:bodyPr/>
        <a:lstStyle/>
        <a:p>
          <a:endParaRPr lang="en-US"/>
        </a:p>
      </dgm:t>
    </dgm:pt>
    <dgm:pt modelId="{E97387BD-1FB9-4D5E-AABF-3C9363FA3BC3}">
      <dgm:prSet/>
      <dgm:spPr/>
      <dgm:t>
        <a:bodyPr/>
        <a:lstStyle/>
        <a:p>
          <a:r>
            <a:rPr lang="en-US" dirty="0"/>
            <a:t>Lead Analyst (Nisha)</a:t>
          </a:r>
        </a:p>
      </dgm:t>
    </dgm:pt>
    <dgm:pt modelId="{41098AFD-450C-41FA-9105-82320B43AC48}" type="parTrans" cxnId="{4852F435-2145-4011-877E-7703E4DC1891}">
      <dgm:prSet/>
      <dgm:spPr/>
      <dgm:t>
        <a:bodyPr/>
        <a:lstStyle/>
        <a:p>
          <a:endParaRPr lang="en-US"/>
        </a:p>
      </dgm:t>
    </dgm:pt>
    <dgm:pt modelId="{778D3C53-0673-4C23-85A8-FC790D01C782}" type="sibTrans" cxnId="{4852F435-2145-4011-877E-7703E4DC1891}">
      <dgm:prSet/>
      <dgm:spPr/>
      <dgm:t>
        <a:bodyPr/>
        <a:lstStyle/>
        <a:p>
          <a:endParaRPr lang="en-US"/>
        </a:p>
      </dgm:t>
    </dgm:pt>
    <dgm:pt modelId="{56A6554E-BEE9-4574-8894-EFE2697FFDB9}" type="pres">
      <dgm:prSet presAssocID="{54603D1D-6B7F-4405-BBF2-FC20CE6B6225}" presName="mainComposite" presStyleCnt="0">
        <dgm:presLayoutVars>
          <dgm:chPref val="1"/>
          <dgm:dir/>
          <dgm:animOne val="branch"/>
          <dgm:animLvl val="lvl"/>
          <dgm:resizeHandles val="exact"/>
        </dgm:presLayoutVars>
      </dgm:prSet>
      <dgm:spPr/>
      <dgm:t>
        <a:bodyPr/>
        <a:lstStyle/>
        <a:p>
          <a:endParaRPr lang="en-US"/>
        </a:p>
      </dgm:t>
    </dgm:pt>
    <dgm:pt modelId="{8D775BDB-A9FB-41CB-8CA7-ABDCB7839E7E}" type="pres">
      <dgm:prSet presAssocID="{54603D1D-6B7F-4405-BBF2-FC20CE6B6225}" presName="hierFlow" presStyleCnt="0"/>
      <dgm:spPr/>
    </dgm:pt>
    <dgm:pt modelId="{7137DA96-3F46-48A6-800A-964181BC8F13}" type="pres">
      <dgm:prSet presAssocID="{54603D1D-6B7F-4405-BBF2-FC20CE6B6225}" presName="hierChild1" presStyleCnt="0">
        <dgm:presLayoutVars>
          <dgm:chPref val="1"/>
          <dgm:animOne val="branch"/>
          <dgm:animLvl val="lvl"/>
        </dgm:presLayoutVars>
      </dgm:prSet>
      <dgm:spPr/>
    </dgm:pt>
    <dgm:pt modelId="{666440F7-F4D9-4E37-B4E3-76477F2396CF}" type="pres">
      <dgm:prSet presAssocID="{618E62E4-B0F1-4FE1-B3E1-3B275CF845CA}" presName="Name14" presStyleCnt="0"/>
      <dgm:spPr/>
    </dgm:pt>
    <dgm:pt modelId="{AEDB4CD5-7727-4F64-9A65-06730C0CBCF3}" type="pres">
      <dgm:prSet presAssocID="{618E62E4-B0F1-4FE1-B3E1-3B275CF845CA}" presName="level1Shape" presStyleLbl="node0" presStyleIdx="0" presStyleCnt="1">
        <dgm:presLayoutVars>
          <dgm:chPref val="3"/>
        </dgm:presLayoutVars>
      </dgm:prSet>
      <dgm:spPr/>
      <dgm:t>
        <a:bodyPr/>
        <a:lstStyle/>
        <a:p>
          <a:endParaRPr lang="en-US"/>
        </a:p>
      </dgm:t>
    </dgm:pt>
    <dgm:pt modelId="{3B13DF85-FCD4-4F1B-8A4A-27B57F004FC5}" type="pres">
      <dgm:prSet presAssocID="{618E62E4-B0F1-4FE1-B3E1-3B275CF845CA}" presName="hierChild2" presStyleCnt="0"/>
      <dgm:spPr/>
    </dgm:pt>
    <dgm:pt modelId="{B66CDA29-6765-4715-A0B6-7A71AF34C419}" type="pres">
      <dgm:prSet presAssocID="{87D2E922-9EEF-42A6-9BE9-331860304FDA}" presName="Name19" presStyleLbl="parChTrans1D2" presStyleIdx="0" presStyleCnt="1"/>
      <dgm:spPr/>
      <dgm:t>
        <a:bodyPr/>
        <a:lstStyle/>
        <a:p>
          <a:endParaRPr lang="en-US"/>
        </a:p>
      </dgm:t>
    </dgm:pt>
    <dgm:pt modelId="{8EBE554F-0FDD-4F2E-B55D-6C39538CE0A5}" type="pres">
      <dgm:prSet presAssocID="{5D28B8B1-218E-4592-A5C7-43032DA0BE2C}" presName="Name21" presStyleCnt="0"/>
      <dgm:spPr/>
    </dgm:pt>
    <dgm:pt modelId="{6665766F-5915-41F7-9B98-03B335B8CC83}" type="pres">
      <dgm:prSet presAssocID="{5D28B8B1-218E-4592-A5C7-43032DA0BE2C}" presName="level2Shape" presStyleLbl="node2" presStyleIdx="0" presStyleCnt="1"/>
      <dgm:spPr/>
      <dgm:t>
        <a:bodyPr/>
        <a:lstStyle/>
        <a:p>
          <a:endParaRPr lang="en-US"/>
        </a:p>
      </dgm:t>
    </dgm:pt>
    <dgm:pt modelId="{D3623C3D-BFE0-4AAC-B168-F7399111A3CE}" type="pres">
      <dgm:prSet presAssocID="{5D28B8B1-218E-4592-A5C7-43032DA0BE2C}" presName="hierChild3" presStyleCnt="0"/>
      <dgm:spPr/>
    </dgm:pt>
    <dgm:pt modelId="{96474532-E157-4F93-95D5-1B20381514F0}" type="pres">
      <dgm:prSet presAssocID="{C97C535F-2AEC-4BCF-8787-B6E762BC7B2E}" presName="Name19" presStyleLbl="parChTrans1D3" presStyleIdx="0" presStyleCnt="4"/>
      <dgm:spPr/>
      <dgm:t>
        <a:bodyPr/>
        <a:lstStyle/>
        <a:p>
          <a:endParaRPr lang="en-US"/>
        </a:p>
      </dgm:t>
    </dgm:pt>
    <dgm:pt modelId="{E840B193-0E3D-4280-A0A3-F7FE6E848C36}" type="pres">
      <dgm:prSet presAssocID="{BFB486D7-D6D8-441B-8263-D7A8ACA0F717}" presName="Name21" presStyleCnt="0"/>
      <dgm:spPr/>
    </dgm:pt>
    <dgm:pt modelId="{735AA338-E877-4FFC-B569-4E1D99529A1D}" type="pres">
      <dgm:prSet presAssocID="{BFB486D7-D6D8-441B-8263-D7A8ACA0F717}" presName="level2Shape" presStyleLbl="node3" presStyleIdx="0" presStyleCnt="4"/>
      <dgm:spPr/>
      <dgm:t>
        <a:bodyPr/>
        <a:lstStyle/>
        <a:p>
          <a:endParaRPr lang="en-US"/>
        </a:p>
      </dgm:t>
    </dgm:pt>
    <dgm:pt modelId="{B9087B2B-05C1-4A98-83FF-9BACE1E82186}" type="pres">
      <dgm:prSet presAssocID="{BFB486D7-D6D8-441B-8263-D7A8ACA0F717}" presName="hierChild3" presStyleCnt="0"/>
      <dgm:spPr/>
    </dgm:pt>
    <dgm:pt modelId="{9BE8B5F8-2915-42E2-9873-2B57E48119CE}" type="pres">
      <dgm:prSet presAssocID="{CFA51540-6057-4856-9DCE-A0EC7D34BA8D}" presName="Name19" presStyleLbl="parChTrans1D3" presStyleIdx="1" presStyleCnt="4"/>
      <dgm:spPr/>
      <dgm:t>
        <a:bodyPr/>
        <a:lstStyle/>
        <a:p>
          <a:endParaRPr lang="en-US"/>
        </a:p>
      </dgm:t>
    </dgm:pt>
    <dgm:pt modelId="{C5B387C2-4EA8-45CD-B2A4-0F170C14FFB2}" type="pres">
      <dgm:prSet presAssocID="{1E7541E3-51D9-43EA-B5C3-0381B2234B76}" presName="Name21" presStyleCnt="0"/>
      <dgm:spPr/>
    </dgm:pt>
    <dgm:pt modelId="{3B2AB5C9-BCCE-4798-B38E-90B8946F8723}" type="pres">
      <dgm:prSet presAssocID="{1E7541E3-51D9-43EA-B5C3-0381B2234B76}" presName="level2Shape" presStyleLbl="node3" presStyleIdx="1" presStyleCnt="4"/>
      <dgm:spPr/>
      <dgm:t>
        <a:bodyPr/>
        <a:lstStyle/>
        <a:p>
          <a:endParaRPr lang="en-US"/>
        </a:p>
      </dgm:t>
    </dgm:pt>
    <dgm:pt modelId="{5BD9CC72-954D-4A07-B04A-45E39A8C48E8}" type="pres">
      <dgm:prSet presAssocID="{1E7541E3-51D9-43EA-B5C3-0381B2234B76}" presName="hierChild3" presStyleCnt="0"/>
      <dgm:spPr/>
    </dgm:pt>
    <dgm:pt modelId="{A8204BCE-B5ED-4815-8963-AFA1EE63662D}" type="pres">
      <dgm:prSet presAssocID="{09869E49-7F26-4E25-AB0C-E5C55BE6402E}" presName="Name19" presStyleLbl="parChTrans1D3" presStyleIdx="2" presStyleCnt="4"/>
      <dgm:spPr/>
      <dgm:t>
        <a:bodyPr/>
        <a:lstStyle/>
        <a:p>
          <a:endParaRPr lang="en-US"/>
        </a:p>
      </dgm:t>
    </dgm:pt>
    <dgm:pt modelId="{72D7A203-E77D-4367-8320-C7DAFF3205A7}" type="pres">
      <dgm:prSet presAssocID="{FE299647-6154-43EC-855F-FC00855EFE69}" presName="Name21" presStyleCnt="0"/>
      <dgm:spPr/>
    </dgm:pt>
    <dgm:pt modelId="{404E52C2-929C-4867-9524-A97569865BBE}" type="pres">
      <dgm:prSet presAssocID="{FE299647-6154-43EC-855F-FC00855EFE69}" presName="level2Shape" presStyleLbl="node3" presStyleIdx="2" presStyleCnt="4"/>
      <dgm:spPr/>
      <dgm:t>
        <a:bodyPr/>
        <a:lstStyle/>
        <a:p>
          <a:endParaRPr lang="en-US"/>
        </a:p>
      </dgm:t>
    </dgm:pt>
    <dgm:pt modelId="{9BB3F2E2-0396-4C78-BEB8-65B924481011}" type="pres">
      <dgm:prSet presAssocID="{FE299647-6154-43EC-855F-FC00855EFE69}" presName="hierChild3" presStyleCnt="0"/>
      <dgm:spPr/>
    </dgm:pt>
    <dgm:pt modelId="{53AED4BF-EA4D-474C-A2CC-21679BEB6320}" type="pres">
      <dgm:prSet presAssocID="{41098AFD-450C-41FA-9105-82320B43AC48}" presName="Name19" presStyleLbl="parChTrans1D3" presStyleIdx="3" presStyleCnt="4"/>
      <dgm:spPr/>
      <dgm:t>
        <a:bodyPr/>
        <a:lstStyle/>
        <a:p>
          <a:endParaRPr lang="en-US"/>
        </a:p>
      </dgm:t>
    </dgm:pt>
    <dgm:pt modelId="{86E1AC8B-2272-4051-A692-4ED49F482254}" type="pres">
      <dgm:prSet presAssocID="{E97387BD-1FB9-4D5E-AABF-3C9363FA3BC3}" presName="Name21" presStyleCnt="0"/>
      <dgm:spPr/>
    </dgm:pt>
    <dgm:pt modelId="{7F44C1B9-46F7-4536-BDC3-D6AFA42F7A82}" type="pres">
      <dgm:prSet presAssocID="{E97387BD-1FB9-4D5E-AABF-3C9363FA3BC3}" presName="level2Shape" presStyleLbl="node3" presStyleIdx="3" presStyleCnt="4"/>
      <dgm:spPr/>
      <dgm:t>
        <a:bodyPr/>
        <a:lstStyle/>
        <a:p>
          <a:endParaRPr lang="en-US"/>
        </a:p>
      </dgm:t>
    </dgm:pt>
    <dgm:pt modelId="{C31FC25D-BE9B-40B0-A076-22BBD3F80A2C}" type="pres">
      <dgm:prSet presAssocID="{E97387BD-1FB9-4D5E-AABF-3C9363FA3BC3}" presName="hierChild3" presStyleCnt="0"/>
      <dgm:spPr/>
    </dgm:pt>
    <dgm:pt modelId="{67732796-2AEA-463B-A2A4-E6E838ED606A}" type="pres">
      <dgm:prSet presAssocID="{54603D1D-6B7F-4405-BBF2-FC20CE6B6225}" presName="bgShapesFlow" presStyleCnt="0"/>
      <dgm:spPr/>
    </dgm:pt>
  </dgm:ptLst>
  <dgm:cxnLst>
    <dgm:cxn modelId="{92E8ED67-D4CF-4146-ACAE-40D1DD2970EC}" type="presOf" srcId="{5D28B8B1-218E-4592-A5C7-43032DA0BE2C}" destId="{6665766F-5915-41F7-9B98-03B335B8CC83}" srcOrd="0" destOrd="0" presId="urn:microsoft.com/office/officeart/2005/8/layout/hierarchy6"/>
    <dgm:cxn modelId="{97F0E809-50F5-4781-8679-68A76123C777}" type="presOf" srcId="{41098AFD-450C-41FA-9105-82320B43AC48}" destId="{53AED4BF-EA4D-474C-A2CC-21679BEB6320}" srcOrd="0" destOrd="0" presId="urn:microsoft.com/office/officeart/2005/8/layout/hierarchy6"/>
    <dgm:cxn modelId="{9BEB9FA4-ACE2-42DD-861F-34DC1EA4792C}" type="presOf" srcId="{CFA51540-6057-4856-9DCE-A0EC7D34BA8D}" destId="{9BE8B5F8-2915-42E2-9873-2B57E48119CE}" srcOrd="0" destOrd="0" presId="urn:microsoft.com/office/officeart/2005/8/layout/hierarchy6"/>
    <dgm:cxn modelId="{4F0D8C5E-5496-45D2-A7CF-691FE9BA5D38}" type="presOf" srcId="{1E7541E3-51D9-43EA-B5C3-0381B2234B76}" destId="{3B2AB5C9-BCCE-4798-B38E-90B8946F8723}" srcOrd="0" destOrd="0" presId="urn:microsoft.com/office/officeart/2005/8/layout/hierarchy6"/>
    <dgm:cxn modelId="{F6AC503C-D149-4DE5-BCBD-F595D3F38984}" type="presOf" srcId="{54603D1D-6B7F-4405-BBF2-FC20CE6B6225}" destId="{56A6554E-BEE9-4574-8894-EFE2697FFDB9}" srcOrd="0" destOrd="0" presId="urn:microsoft.com/office/officeart/2005/8/layout/hierarchy6"/>
    <dgm:cxn modelId="{97F70A31-5650-4C10-871A-D68665A44E01}" type="presOf" srcId="{618E62E4-B0F1-4FE1-B3E1-3B275CF845CA}" destId="{AEDB4CD5-7727-4F64-9A65-06730C0CBCF3}" srcOrd="0" destOrd="0" presId="urn:microsoft.com/office/officeart/2005/8/layout/hierarchy6"/>
    <dgm:cxn modelId="{AFEFBE6B-F2E5-4D99-ABC3-2F89E1AEED9D}" srcId="{54603D1D-6B7F-4405-BBF2-FC20CE6B6225}" destId="{618E62E4-B0F1-4FE1-B3E1-3B275CF845CA}" srcOrd="0" destOrd="0" parTransId="{9680450F-C6AE-4845-B1A4-938B198F5194}" sibTransId="{EBE80429-8804-40FD-BA84-1B9018737A51}"/>
    <dgm:cxn modelId="{5C6E9D39-7090-473C-B498-95D905638A4B}" srcId="{5D28B8B1-218E-4592-A5C7-43032DA0BE2C}" destId="{1E7541E3-51D9-43EA-B5C3-0381B2234B76}" srcOrd="1" destOrd="0" parTransId="{CFA51540-6057-4856-9DCE-A0EC7D34BA8D}" sibTransId="{9B596CF5-0F9E-48C7-9F2E-2ECE47F34DBF}"/>
    <dgm:cxn modelId="{5B460A19-8A5E-449E-8155-8E7B27D153DF}" srcId="{618E62E4-B0F1-4FE1-B3E1-3B275CF845CA}" destId="{5D28B8B1-218E-4592-A5C7-43032DA0BE2C}" srcOrd="0" destOrd="0" parTransId="{87D2E922-9EEF-42A6-9BE9-331860304FDA}" sibTransId="{8B314FF9-85EE-4FF7-BBD0-6D9185D0C62C}"/>
    <dgm:cxn modelId="{92FF9375-A58D-4005-A43B-A56528990942}" type="presOf" srcId="{09869E49-7F26-4E25-AB0C-E5C55BE6402E}" destId="{A8204BCE-B5ED-4815-8963-AFA1EE63662D}" srcOrd="0" destOrd="0" presId="urn:microsoft.com/office/officeart/2005/8/layout/hierarchy6"/>
    <dgm:cxn modelId="{3C311044-C424-4324-B179-AAEBB37F35DA}" srcId="{5D28B8B1-218E-4592-A5C7-43032DA0BE2C}" destId="{BFB486D7-D6D8-441B-8263-D7A8ACA0F717}" srcOrd="0" destOrd="0" parTransId="{C97C535F-2AEC-4BCF-8787-B6E762BC7B2E}" sibTransId="{E07FABFE-09A3-475C-8B83-00097B8287EC}"/>
    <dgm:cxn modelId="{1AB6D803-7EF3-438A-822E-8FCFFB19F02D}" type="presOf" srcId="{BFB486D7-D6D8-441B-8263-D7A8ACA0F717}" destId="{735AA338-E877-4FFC-B569-4E1D99529A1D}" srcOrd="0" destOrd="0" presId="urn:microsoft.com/office/officeart/2005/8/layout/hierarchy6"/>
    <dgm:cxn modelId="{D95B35FE-2018-47CC-8172-5CF716AF66B9}" type="presOf" srcId="{E97387BD-1FB9-4D5E-AABF-3C9363FA3BC3}" destId="{7F44C1B9-46F7-4536-BDC3-D6AFA42F7A82}" srcOrd="0" destOrd="0" presId="urn:microsoft.com/office/officeart/2005/8/layout/hierarchy6"/>
    <dgm:cxn modelId="{4852F435-2145-4011-877E-7703E4DC1891}" srcId="{5D28B8B1-218E-4592-A5C7-43032DA0BE2C}" destId="{E97387BD-1FB9-4D5E-AABF-3C9363FA3BC3}" srcOrd="3" destOrd="0" parTransId="{41098AFD-450C-41FA-9105-82320B43AC48}" sibTransId="{778D3C53-0673-4C23-85A8-FC790D01C782}"/>
    <dgm:cxn modelId="{EC0248F0-8559-4C12-A33A-1BE0B699D879}" type="presOf" srcId="{FE299647-6154-43EC-855F-FC00855EFE69}" destId="{404E52C2-929C-4867-9524-A97569865BBE}" srcOrd="0" destOrd="0" presId="urn:microsoft.com/office/officeart/2005/8/layout/hierarchy6"/>
    <dgm:cxn modelId="{04F44C13-4D0B-475C-953B-30438DCCB4B5}" type="presOf" srcId="{87D2E922-9EEF-42A6-9BE9-331860304FDA}" destId="{B66CDA29-6765-4715-A0B6-7A71AF34C419}" srcOrd="0" destOrd="0" presId="urn:microsoft.com/office/officeart/2005/8/layout/hierarchy6"/>
    <dgm:cxn modelId="{AEF4E727-2F43-4311-AFCF-89707240EA44}" srcId="{5D28B8B1-218E-4592-A5C7-43032DA0BE2C}" destId="{FE299647-6154-43EC-855F-FC00855EFE69}" srcOrd="2" destOrd="0" parTransId="{09869E49-7F26-4E25-AB0C-E5C55BE6402E}" sibTransId="{2A628482-BFC4-4DA3-91EE-099D3CB6830B}"/>
    <dgm:cxn modelId="{8FE806BF-4E01-4228-85DD-E9DB78750B0B}" type="presOf" srcId="{C97C535F-2AEC-4BCF-8787-B6E762BC7B2E}" destId="{96474532-E157-4F93-95D5-1B20381514F0}" srcOrd="0" destOrd="0" presId="urn:microsoft.com/office/officeart/2005/8/layout/hierarchy6"/>
    <dgm:cxn modelId="{390CC104-6BF3-46E8-B576-64ADCDEBF142}" type="presParOf" srcId="{56A6554E-BEE9-4574-8894-EFE2697FFDB9}" destId="{8D775BDB-A9FB-41CB-8CA7-ABDCB7839E7E}" srcOrd="0" destOrd="0" presId="urn:microsoft.com/office/officeart/2005/8/layout/hierarchy6"/>
    <dgm:cxn modelId="{1A407BFA-8561-489A-93D4-C476A3B355DB}" type="presParOf" srcId="{8D775BDB-A9FB-41CB-8CA7-ABDCB7839E7E}" destId="{7137DA96-3F46-48A6-800A-964181BC8F13}" srcOrd="0" destOrd="0" presId="urn:microsoft.com/office/officeart/2005/8/layout/hierarchy6"/>
    <dgm:cxn modelId="{7A97E33A-0AC3-4A36-A825-9C89F96EE8A2}" type="presParOf" srcId="{7137DA96-3F46-48A6-800A-964181BC8F13}" destId="{666440F7-F4D9-4E37-B4E3-76477F2396CF}" srcOrd="0" destOrd="0" presId="urn:microsoft.com/office/officeart/2005/8/layout/hierarchy6"/>
    <dgm:cxn modelId="{16D8E73D-B8FD-40A4-8BEA-16E0196C899F}" type="presParOf" srcId="{666440F7-F4D9-4E37-B4E3-76477F2396CF}" destId="{AEDB4CD5-7727-4F64-9A65-06730C0CBCF3}" srcOrd="0" destOrd="0" presId="urn:microsoft.com/office/officeart/2005/8/layout/hierarchy6"/>
    <dgm:cxn modelId="{1BE99B6C-1533-455E-9B39-FC8CCCCC5496}" type="presParOf" srcId="{666440F7-F4D9-4E37-B4E3-76477F2396CF}" destId="{3B13DF85-FCD4-4F1B-8A4A-27B57F004FC5}" srcOrd="1" destOrd="0" presId="urn:microsoft.com/office/officeart/2005/8/layout/hierarchy6"/>
    <dgm:cxn modelId="{C6686BF6-EA3C-4B62-A45E-1A0F423A1959}" type="presParOf" srcId="{3B13DF85-FCD4-4F1B-8A4A-27B57F004FC5}" destId="{B66CDA29-6765-4715-A0B6-7A71AF34C419}" srcOrd="0" destOrd="0" presId="urn:microsoft.com/office/officeart/2005/8/layout/hierarchy6"/>
    <dgm:cxn modelId="{DDF41DDC-5892-438B-9591-6ADEFD171865}" type="presParOf" srcId="{3B13DF85-FCD4-4F1B-8A4A-27B57F004FC5}" destId="{8EBE554F-0FDD-4F2E-B55D-6C39538CE0A5}" srcOrd="1" destOrd="0" presId="urn:microsoft.com/office/officeart/2005/8/layout/hierarchy6"/>
    <dgm:cxn modelId="{E7EE4333-55FE-4E4C-80D8-1889CB76A44B}" type="presParOf" srcId="{8EBE554F-0FDD-4F2E-B55D-6C39538CE0A5}" destId="{6665766F-5915-41F7-9B98-03B335B8CC83}" srcOrd="0" destOrd="0" presId="urn:microsoft.com/office/officeart/2005/8/layout/hierarchy6"/>
    <dgm:cxn modelId="{CAB7D6CA-3DB0-4BD4-A793-5BFC8DDD7E24}" type="presParOf" srcId="{8EBE554F-0FDD-4F2E-B55D-6C39538CE0A5}" destId="{D3623C3D-BFE0-4AAC-B168-F7399111A3CE}" srcOrd="1" destOrd="0" presId="urn:microsoft.com/office/officeart/2005/8/layout/hierarchy6"/>
    <dgm:cxn modelId="{06A9FB91-9CD7-445B-87B9-53F8A984B1B5}" type="presParOf" srcId="{D3623C3D-BFE0-4AAC-B168-F7399111A3CE}" destId="{96474532-E157-4F93-95D5-1B20381514F0}" srcOrd="0" destOrd="0" presId="urn:microsoft.com/office/officeart/2005/8/layout/hierarchy6"/>
    <dgm:cxn modelId="{9C32E097-DE23-44A1-8F3D-F865EAF4311E}" type="presParOf" srcId="{D3623C3D-BFE0-4AAC-B168-F7399111A3CE}" destId="{E840B193-0E3D-4280-A0A3-F7FE6E848C36}" srcOrd="1" destOrd="0" presId="urn:microsoft.com/office/officeart/2005/8/layout/hierarchy6"/>
    <dgm:cxn modelId="{66F734EC-E5EE-453C-80D4-81530C6D029A}" type="presParOf" srcId="{E840B193-0E3D-4280-A0A3-F7FE6E848C36}" destId="{735AA338-E877-4FFC-B569-4E1D99529A1D}" srcOrd="0" destOrd="0" presId="urn:microsoft.com/office/officeart/2005/8/layout/hierarchy6"/>
    <dgm:cxn modelId="{4DCE1C82-C29E-42C6-8685-CE2986028AE5}" type="presParOf" srcId="{E840B193-0E3D-4280-A0A3-F7FE6E848C36}" destId="{B9087B2B-05C1-4A98-83FF-9BACE1E82186}" srcOrd="1" destOrd="0" presId="urn:microsoft.com/office/officeart/2005/8/layout/hierarchy6"/>
    <dgm:cxn modelId="{F7D5DF9C-E935-4303-83D3-9DF6B6A6CFE7}" type="presParOf" srcId="{D3623C3D-BFE0-4AAC-B168-F7399111A3CE}" destId="{9BE8B5F8-2915-42E2-9873-2B57E48119CE}" srcOrd="2" destOrd="0" presId="urn:microsoft.com/office/officeart/2005/8/layout/hierarchy6"/>
    <dgm:cxn modelId="{C62EF069-196C-4E74-801E-64C9B743B588}" type="presParOf" srcId="{D3623C3D-BFE0-4AAC-B168-F7399111A3CE}" destId="{C5B387C2-4EA8-45CD-B2A4-0F170C14FFB2}" srcOrd="3" destOrd="0" presId="urn:microsoft.com/office/officeart/2005/8/layout/hierarchy6"/>
    <dgm:cxn modelId="{95552423-6ED4-4FFB-BC64-6577883327EB}" type="presParOf" srcId="{C5B387C2-4EA8-45CD-B2A4-0F170C14FFB2}" destId="{3B2AB5C9-BCCE-4798-B38E-90B8946F8723}" srcOrd="0" destOrd="0" presId="urn:microsoft.com/office/officeart/2005/8/layout/hierarchy6"/>
    <dgm:cxn modelId="{0E90CDA3-8E95-4E01-945B-C33E2E268271}" type="presParOf" srcId="{C5B387C2-4EA8-45CD-B2A4-0F170C14FFB2}" destId="{5BD9CC72-954D-4A07-B04A-45E39A8C48E8}" srcOrd="1" destOrd="0" presId="urn:microsoft.com/office/officeart/2005/8/layout/hierarchy6"/>
    <dgm:cxn modelId="{28B94E4B-0AF5-400D-864A-4FDA9852CDB2}" type="presParOf" srcId="{D3623C3D-BFE0-4AAC-B168-F7399111A3CE}" destId="{A8204BCE-B5ED-4815-8963-AFA1EE63662D}" srcOrd="4" destOrd="0" presId="urn:microsoft.com/office/officeart/2005/8/layout/hierarchy6"/>
    <dgm:cxn modelId="{8BBD5B37-4E44-4D4A-992F-D9905A15B070}" type="presParOf" srcId="{D3623C3D-BFE0-4AAC-B168-F7399111A3CE}" destId="{72D7A203-E77D-4367-8320-C7DAFF3205A7}" srcOrd="5" destOrd="0" presId="urn:microsoft.com/office/officeart/2005/8/layout/hierarchy6"/>
    <dgm:cxn modelId="{9796A1AB-296D-4313-B96D-E75F97478784}" type="presParOf" srcId="{72D7A203-E77D-4367-8320-C7DAFF3205A7}" destId="{404E52C2-929C-4867-9524-A97569865BBE}" srcOrd="0" destOrd="0" presId="urn:microsoft.com/office/officeart/2005/8/layout/hierarchy6"/>
    <dgm:cxn modelId="{94BB5905-687C-4AFA-846A-A1B61431AC19}" type="presParOf" srcId="{72D7A203-E77D-4367-8320-C7DAFF3205A7}" destId="{9BB3F2E2-0396-4C78-BEB8-65B924481011}" srcOrd="1" destOrd="0" presId="urn:microsoft.com/office/officeart/2005/8/layout/hierarchy6"/>
    <dgm:cxn modelId="{11AF1DE9-348F-45C2-90EF-44BD5EE0BBCD}" type="presParOf" srcId="{D3623C3D-BFE0-4AAC-B168-F7399111A3CE}" destId="{53AED4BF-EA4D-474C-A2CC-21679BEB6320}" srcOrd="6" destOrd="0" presId="urn:microsoft.com/office/officeart/2005/8/layout/hierarchy6"/>
    <dgm:cxn modelId="{C0327433-F2F9-4CE5-BAB1-A1627BF633D7}" type="presParOf" srcId="{D3623C3D-BFE0-4AAC-B168-F7399111A3CE}" destId="{86E1AC8B-2272-4051-A692-4ED49F482254}" srcOrd="7" destOrd="0" presId="urn:microsoft.com/office/officeart/2005/8/layout/hierarchy6"/>
    <dgm:cxn modelId="{CB7C2343-BBBE-4812-9D0C-8C8163BD6234}" type="presParOf" srcId="{86E1AC8B-2272-4051-A692-4ED49F482254}" destId="{7F44C1B9-46F7-4536-BDC3-D6AFA42F7A82}" srcOrd="0" destOrd="0" presId="urn:microsoft.com/office/officeart/2005/8/layout/hierarchy6"/>
    <dgm:cxn modelId="{CF85B1A9-8E56-44E1-B898-F6FCDB89FAA8}" type="presParOf" srcId="{86E1AC8B-2272-4051-A692-4ED49F482254}" destId="{C31FC25D-BE9B-40B0-A076-22BBD3F80A2C}" srcOrd="1" destOrd="0" presId="urn:microsoft.com/office/officeart/2005/8/layout/hierarchy6"/>
    <dgm:cxn modelId="{2DDDC8CC-A3C7-4E05-B624-D195C02513BC}" type="presParOf" srcId="{56A6554E-BEE9-4574-8894-EFE2697FFDB9}" destId="{67732796-2AEA-463B-A2A4-E6E838ED606A}"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FA76CD-736C-4E4D-AED8-3F1717CAD8B7}"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D191B8D-ADF6-4C6D-9E4B-B681AEEEDCB6}">
      <dgm:prSet/>
      <dgm:spPr/>
      <dgm:t>
        <a:bodyPr/>
        <a:lstStyle/>
        <a:p>
          <a:r>
            <a:rPr lang="en-AU" b="1" dirty="0"/>
            <a:t>For creating website following coding will be using</a:t>
          </a:r>
          <a:r>
            <a:rPr lang="en-AU" dirty="0"/>
            <a:t>:</a:t>
          </a:r>
          <a:endParaRPr lang="en-US" dirty="0"/>
        </a:p>
      </dgm:t>
    </dgm:pt>
    <dgm:pt modelId="{CB6461E1-9E43-4078-BEF3-2CC8025DCA0A}" type="parTrans" cxnId="{D0A85245-E126-428B-854E-8665CEB6CEDE}">
      <dgm:prSet/>
      <dgm:spPr/>
      <dgm:t>
        <a:bodyPr/>
        <a:lstStyle/>
        <a:p>
          <a:endParaRPr lang="en-US"/>
        </a:p>
      </dgm:t>
    </dgm:pt>
    <dgm:pt modelId="{44BE66E1-E99E-416B-B20B-8861E97A6CAB}" type="sibTrans" cxnId="{D0A85245-E126-428B-854E-8665CEB6CEDE}">
      <dgm:prSet/>
      <dgm:spPr/>
      <dgm:t>
        <a:bodyPr/>
        <a:lstStyle/>
        <a:p>
          <a:endParaRPr lang="en-US"/>
        </a:p>
      </dgm:t>
    </dgm:pt>
    <dgm:pt modelId="{305E03F7-464A-4AF0-B695-0FEDBFF796B0}">
      <dgm:prSet/>
      <dgm:spPr/>
      <dgm:t>
        <a:bodyPr/>
        <a:lstStyle/>
        <a:p>
          <a:r>
            <a:rPr lang="en-AU"/>
            <a:t>1. Programming Languages</a:t>
          </a:r>
          <a:endParaRPr lang="en-US"/>
        </a:p>
      </dgm:t>
    </dgm:pt>
    <dgm:pt modelId="{E16B3A9B-548E-4B21-A7D4-CCFB2337A6D3}" type="parTrans" cxnId="{410A458A-EF78-4EA8-B7AD-BDCA7E13FDA7}">
      <dgm:prSet/>
      <dgm:spPr/>
      <dgm:t>
        <a:bodyPr/>
        <a:lstStyle/>
        <a:p>
          <a:endParaRPr lang="en-US"/>
        </a:p>
      </dgm:t>
    </dgm:pt>
    <dgm:pt modelId="{87BEE076-B387-417E-986C-F293C24CA617}" type="sibTrans" cxnId="{410A458A-EF78-4EA8-B7AD-BDCA7E13FDA7}">
      <dgm:prSet/>
      <dgm:spPr/>
      <dgm:t>
        <a:bodyPr/>
        <a:lstStyle/>
        <a:p>
          <a:endParaRPr lang="en-US"/>
        </a:p>
      </dgm:t>
    </dgm:pt>
    <dgm:pt modelId="{2C47B41E-4B2E-417C-BFCB-B3EDE59B4C1D}">
      <dgm:prSet/>
      <dgm:spPr/>
      <dgm:t>
        <a:bodyPr/>
        <a:lstStyle/>
        <a:p>
          <a:r>
            <a:rPr lang="en-US" dirty="0" smtClean="0"/>
            <a:t>Xampp</a:t>
          </a:r>
          <a:endParaRPr lang="en-US" dirty="0"/>
        </a:p>
      </dgm:t>
    </dgm:pt>
    <dgm:pt modelId="{E76DC963-FFD9-4F8A-B241-3736467E29D9}" type="parTrans" cxnId="{74A954F5-017A-4A62-B05B-65FF9D2377FA}">
      <dgm:prSet/>
      <dgm:spPr/>
      <dgm:t>
        <a:bodyPr/>
        <a:lstStyle/>
        <a:p>
          <a:endParaRPr lang="en-US"/>
        </a:p>
      </dgm:t>
    </dgm:pt>
    <dgm:pt modelId="{18D978E7-3F1D-40B9-9006-236432BF02C2}" type="sibTrans" cxnId="{74A954F5-017A-4A62-B05B-65FF9D2377FA}">
      <dgm:prSet/>
      <dgm:spPr/>
      <dgm:t>
        <a:bodyPr/>
        <a:lstStyle/>
        <a:p>
          <a:endParaRPr lang="en-US"/>
        </a:p>
      </dgm:t>
    </dgm:pt>
    <dgm:pt modelId="{C87EBC77-F268-412B-A377-BBB465B8687B}">
      <dgm:prSet/>
      <dgm:spPr/>
      <dgm:t>
        <a:bodyPr/>
        <a:lstStyle/>
        <a:p>
          <a:r>
            <a:rPr lang="en-AU"/>
            <a:t>CSS</a:t>
          </a:r>
          <a:endParaRPr lang="en-US" dirty="0"/>
        </a:p>
      </dgm:t>
    </dgm:pt>
    <dgm:pt modelId="{BFBF7A08-4E2C-4D94-A671-3A943F6EBFF5}" type="parTrans" cxnId="{1DD7FCF1-27A2-43BA-BC86-C28E52CECCE8}">
      <dgm:prSet/>
      <dgm:spPr/>
      <dgm:t>
        <a:bodyPr/>
        <a:lstStyle/>
        <a:p>
          <a:endParaRPr lang="en-US"/>
        </a:p>
      </dgm:t>
    </dgm:pt>
    <dgm:pt modelId="{958426BD-CCD8-4C45-B234-8DF634299244}" type="sibTrans" cxnId="{1DD7FCF1-27A2-43BA-BC86-C28E52CECCE8}">
      <dgm:prSet/>
      <dgm:spPr/>
      <dgm:t>
        <a:bodyPr/>
        <a:lstStyle/>
        <a:p>
          <a:endParaRPr lang="en-US"/>
        </a:p>
      </dgm:t>
    </dgm:pt>
    <dgm:pt modelId="{C399BD30-010D-4428-921B-69A4865E0C94}">
      <dgm:prSet/>
      <dgm:spPr/>
      <dgm:t>
        <a:bodyPr/>
        <a:lstStyle/>
        <a:p>
          <a:r>
            <a:rPr lang="en-AU"/>
            <a:t>HTML</a:t>
          </a:r>
          <a:endParaRPr lang="en-US"/>
        </a:p>
      </dgm:t>
    </dgm:pt>
    <dgm:pt modelId="{132F59E1-F0EE-4A7E-ADF9-0DFA50001DBC}" type="parTrans" cxnId="{3FBEC5C8-8B7C-4725-A16F-5C66D65B27E0}">
      <dgm:prSet/>
      <dgm:spPr/>
      <dgm:t>
        <a:bodyPr/>
        <a:lstStyle/>
        <a:p>
          <a:endParaRPr lang="en-US"/>
        </a:p>
      </dgm:t>
    </dgm:pt>
    <dgm:pt modelId="{D2207280-F501-4C2A-B70B-FA99F88B8AEE}" type="sibTrans" cxnId="{3FBEC5C8-8B7C-4725-A16F-5C66D65B27E0}">
      <dgm:prSet/>
      <dgm:spPr/>
      <dgm:t>
        <a:bodyPr/>
        <a:lstStyle/>
        <a:p>
          <a:endParaRPr lang="en-US"/>
        </a:p>
      </dgm:t>
    </dgm:pt>
    <dgm:pt modelId="{53088E69-4B29-49E0-BC51-F3AB67FB65B7}">
      <dgm:prSet/>
      <dgm:spPr/>
      <dgm:t>
        <a:bodyPr/>
        <a:lstStyle/>
        <a:p>
          <a:r>
            <a:rPr lang="en-AU" dirty="0"/>
            <a:t>PHP</a:t>
          </a:r>
          <a:endParaRPr lang="en-US" dirty="0"/>
        </a:p>
      </dgm:t>
    </dgm:pt>
    <dgm:pt modelId="{F641A4C0-B28A-4AD4-B441-197067475F94}" type="parTrans" cxnId="{07331A9C-024B-438F-9EE2-D41497567F3A}">
      <dgm:prSet/>
      <dgm:spPr/>
      <dgm:t>
        <a:bodyPr/>
        <a:lstStyle/>
        <a:p>
          <a:endParaRPr lang="en-US"/>
        </a:p>
      </dgm:t>
    </dgm:pt>
    <dgm:pt modelId="{B65AF357-30D9-48C4-AF73-DE2D834CBA1F}" type="sibTrans" cxnId="{07331A9C-024B-438F-9EE2-D41497567F3A}">
      <dgm:prSet/>
      <dgm:spPr/>
      <dgm:t>
        <a:bodyPr/>
        <a:lstStyle/>
        <a:p>
          <a:endParaRPr lang="en-US"/>
        </a:p>
      </dgm:t>
    </dgm:pt>
    <dgm:pt modelId="{FD1E7053-0827-4DB4-AB38-7EE568E499EC}">
      <dgm:prSet/>
      <dgm:spPr/>
      <dgm:t>
        <a:bodyPr/>
        <a:lstStyle/>
        <a:p>
          <a:r>
            <a:rPr lang="en-AU"/>
            <a:t>2. Database</a:t>
          </a:r>
          <a:endParaRPr lang="en-US"/>
        </a:p>
      </dgm:t>
    </dgm:pt>
    <dgm:pt modelId="{C2F00B6E-589B-4503-BB4B-8A7CCAC9E56F}" type="parTrans" cxnId="{A9AE5386-C691-41BB-BC68-2BA47D78A892}">
      <dgm:prSet/>
      <dgm:spPr/>
      <dgm:t>
        <a:bodyPr/>
        <a:lstStyle/>
        <a:p>
          <a:endParaRPr lang="en-US"/>
        </a:p>
      </dgm:t>
    </dgm:pt>
    <dgm:pt modelId="{3DE0C726-47FF-4FFF-B115-D9F8755CE638}" type="sibTrans" cxnId="{A9AE5386-C691-41BB-BC68-2BA47D78A892}">
      <dgm:prSet/>
      <dgm:spPr/>
      <dgm:t>
        <a:bodyPr/>
        <a:lstStyle/>
        <a:p>
          <a:endParaRPr lang="en-US"/>
        </a:p>
      </dgm:t>
    </dgm:pt>
    <dgm:pt modelId="{0C56D0ED-D829-4A48-9150-958A8DA1C29F}">
      <dgm:prSet/>
      <dgm:spPr/>
      <dgm:t>
        <a:bodyPr/>
        <a:lstStyle/>
        <a:p>
          <a:r>
            <a:rPr lang="en-AU"/>
            <a:t>My SQL</a:t>
          </a:r>
          <a:endParaRPr lang="en-US"/>
        </a:p>
      </dgm:t>
    </dgm:pt>
    <dgm:pt modelId="{A36D9F9A-3E91-4995-A1EC-506484D7DB28}" type="parTrans" cxnId="{98EAD1D7-EC82-4997-978D-8D49136BFD8C}">
      <dgm:prSet/>
      <dgm:spPr/>
      <dgm:t>
        <a:bodyPr/>
        <a:lstStyle/>
        <a:p>
          <a:endParaRPr lang="en-US"/>
        </a:p>
      </dgm:t>
    </dgm:pt>
    <dgm:pt modelId="{9643FC10-2A3A-43C9-BF96-23D2569A46DB}" type="sibTrans" cxnId="{98EAD1D7-EC82-4997-978D-8D49136BFD8C}">
      <dgm:prSet/>
      <dgm:spPr/>
      <dgm:t>
        <a:bodyPr/>
        <a:lstStyle/>
        <a:p>
          <a:endParaRPr lang="en-US"/>
        </a:p>
      </dgm:t>
    </dgm:pt>
    <dgm:pt modelId="{CEE9C7EE-914A-4005-B3D9-49ED2DB21E2A}" type="pres">
      <dgm:prSet presAssocID="{51FA76CD-736C-4E4D-AED8-3F1717CAD8B7}" presName="root" presStyleCnt="0">
        <dgm:presLayoutVars>
          <dgm:dir/>
          <dgm:resizeHandles val="exact"/>
        </dgm:presLayoutVars>
      </dgm:prSet>
      <dgm:spPr/>
      <dgm:t>
        <a:bodyPr/>
        <a:lstStyle/>
        <a:p>
          <a:endParaRPr lang="en-US"/>
        </a:p>
      </dgm:t>
    </dgm:pt>
    <dgm:pt modelId="{D285954F-0207-4255-9CF2-027580680317}" type="pres">
      <dgm:prSet presAssocID="{51FA76CD-736C-4E4D-AED8-3F1717CAD8B7}" presName="container" presStyleCnt="0">
        <dgm:presLayoutVars>
          <dgm:dir/>
          <dgm:resizeHandles val="exact"/>
        </dgm:presLayoutVars>
      </dgm:prSet>
      <dgm:spPr/>
    </dgm:pt>
    <dgm:pt modelId="{0B4E107D-9D60-4829-8E0D-D566498C3AE5}" type="pres">
      <dgm:prSet presAssocID="{FD191B8D-ADF6-4C6D-9E4B-B681AEEEDCB6}" presName="compNode" presStyleCnt="0"/>
      <dgm:spPr/>
    </dgm:pt>
    <dgm:pt modelId="{E5E3F7BD-5BD6-4768-8CF6-3D20AA88E061}" type="pres">
      <dgm:prSet presAssocID="{FD191B8D-ADF6-4C6D-9E4B-B681AEEEDCB6}" presName="iconBgRect" presStyleLbl="bgShp" presStyleIdx="0" presStyleCnt="8"/>
      <dgm:spPr/>
    </dgm:pt>
    <dgm:pt modelId="{6C15E120-EE1E-4E54-8A2F-EDB9EE6C0C98}" type="pres">
      <dgm:prSet presAssocID="{FD191B8D-ADF6-4C6D-9E4B-B681AEEEDCB6}"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Laptop"/>
        </a:ext>
      </dgm:extLst>
    </dgm:pt>
    <dgm:pt modelId="{048E5E95-6025-4A53-A79D-C2BA3F46594E}" type="pres">
      <dgm:prSet presAssocID="{FD191B8D-ADF6-4C6D-9E4B-B681AEEEDCB6}" presName="spaceRect" presStyleCnt="0"/>
      <dgm:spPr/>
    </dgm:pt>
    <dgm:pt modelId="{A6A9AFC4-86AF-4452-B1A7-DC907EB7AC1E}" type="pres">
      <dgm:prSet presAssocID="{FD191B8D-ADF6-4C6D-9E4B-B681AEEEDCB6}" presName="textRect" presStyleLbl="revTx" presStyleIdx="0" presStyleCnt="8">
        <dgm:presLayoutVars>
          <dgm:chMax val="1"/>
          <dgm:chPref val="1"/>
        </dgm:presLayoutVars>
      </dgm:prSet>
      <dgm:spPr/>
      <dgm:t>
        <a:bodyPr/>
        <a:lstStyle/>
        <a:p>
          <a:endParaRPr lang="en-US"/>
        </a:p>
      </dgm:t>
    </dgm:pt>
    <dgm:pt modelId="{33F2F5B1-689B-4F7A-A70E-A6B9F76FE584}" type="pres">
      <dgm:prSet presAssocID="{44BE66E1-E99E-416B-B20B-8861E97A6CAB}" presName="sibTrans" presStyleLbl="sibTrans2D1" presStyleIdx="0" presStyleCnt="0"/>
      <dgm:spPr/>
      <dgm:t>
        <a:bodyPr/>
        <a:lstStyle/>
        <a:p>
          <a:endParaRPr lang="en-US"/>
        </a:p>
      </dgm:t>
    </dgm:pt>
    <dgm:pt modelId="{7911BEFD-9F45-42AF-BDC6-439FF0F94F7C}" type="pres">
      <dgm:prSet presAssocID="{305E03F7-464A-4AF0-B695-0FEDBFF796B0}" presName="compNode" presStyleCnt="0"/>
      <dgm:spPr/>
    </dgm:pt>
    <dgm:pt modelId="{FC5DF722-3131-44BF-BAC7-73900A14380A}" type="pres">
      <dgm:prSet presAssocID="{305E03F7-464A-4AF0-B695-0FEDBFF796B0}" presName="iconBgRect" presStyleLbl="bgShp" presStyleIdx="1" presStyleCnt="8"/>
      <dgm:spPr/>
    </dgm:pt>
    <dgm:pt modelId="{7B270E3F-95CD-4A46-9C92-3288EA50B120}" type="pres">
      <dgm:prSet presAssocID="{305E03F7-464A-4AF0-B695-0FEDBFF796B0}"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Computer"/>
        </a:ext>
      </dgm:extLst>
    </dgm:pt>
    <dgm:pt modelId="{77AA61D8-88DD-481F-9B57-28BCB425ED98}" type="pres">
      <dgm:prSet presAssocID="{305E03F7-464A-4AF0-B695-0FEDBFF796B0}" presName="spaceRect" presStyleCnt="0"/>
      <dgm:spPr/>
    </dgm:pt>
    <dgm:pt modelId="{AE447E60-3EE4-45B4-8953-08F99E08AF44}" type="pres">
      <dgm:prSet presAssocID="{305E03F7-464A-4AF0-B695-0FEDBFF796B0}" presName="textRect" presStyleLbl="revTx" presStyleIdx="1" presStyleCnt="8">
        <dgm:presLayoutVars>
          <dgm:chMax val="1"/>
          <dgm:chPref val="1"/>
        </dgm:presLayoutVars>
      </dgm:prSet>
      <dgm:spPr/>
      <dgm:t>
        <a:bodyPr/>
        <a:lstStyle/>
        <a:p>
          <a:endParaRPr lang="en-US"/>
        </a:p>
      </dgm:t>
    </dgm:pt>
    <dgm:pt modelId="{A794EBF3-6E7C-42F0-9728-643AFBA324F6}" type="pres">
      <dgm:prSet presAssocID="{87BEE076-B387-417E-986C-F293C24CA617}" presName="sibTrans" presStyleLbl="sibTrans2D1" presStyleIdx="0" presStyleCnt="0"/>
      <dgm:spPr/>
      <dgm:t>
        <a:bodyPr/>
        <a:lstStyle/>
        <a:p>
          <a:endParaRPr lang="en-US"/>
        </a:p>
      </dgm:t>
    </dgm:pt>
    <dgm:pt modelId="{9F3365FF-2C94-49D5-943D-F2FEF945E369}" type="pres">
      <dgm:prSet presAssocID="{2C47B41E-4B2E-417C-BFCB-B3EDE59B4C1D}" presName="compNode" presStyleCnt="0"/>
      <dgm:spPr/>
    </dgm:pt>
    <dgm:pt modelId="{E254ED5A-A6DA-472E-833A-B1959205D933}" type="pres">
      <dgm:prSet presAssocID="{2C47B41E-4B2E-417C-BFCB-B3EDE59B4C1D}" presName="iconBgRect" presStyleLbl="bgShp" presStyleIdx="2" presStyleCnt="8"/>
      <dgm:spPr/>
    </dgm:pt>
    <dgm:pt modelId="{D4AFDDB2-3E58-41B0-BF08-7830BD1ECF2B}" type="pres">
      <dgm:prSet presAssocID="{2C47B41E-4B2E-417C-BFCB-B3EDE59B4C1D}" presName="iconRect" presStyleLbl="node1" presStyleIdx="2" presStyleCnt="8"/>
      <dgm:spPr>
        <a:ln>
          <a:noFill/>
        </a:ln>
      </dgm:spPr>
      <dgm:t>
        <a:bodyPr/>
        <a:lstStyle/>
        <a:p>
          <a:endParaRPr lang="en-US"/>
        </a:p>
      </dgm:t>
      <dgm:extLst/>
    </dgm:pt>
    <dgm:pt modelId="{6EF0308B-20D7-45E0-9450-1E709BEC8C37}" type="pres">
      <dgm:prSet presAssocID="{2C47B41E-4B2E-417C-BFCB-B3EDE59B4C1D}" presName="spaceRect" presStyleCnt="0"/>
      <dgm:spPr/>
    </dgm:pt>
    <dgm:pt modelId="{8F5E8EDC-ECC1-4C25-86D4-D714969917F1}" type="pres">
      <dgm:prSet presAssocID="{2C47B41E-4B2E-417C-BFCB-B3EDE59B4C1D}" presName="textRect" presStyleLbl="revTx" presStyleIdx="2" presStyleCnt="8">
        <dgm:presLayoutVars>
          <dgm:chMax val="1"/>
          <dgm:chPref val="1"/>
        </dgm:presLayoutVars>
      </dgm:prSet>
      <dgm:spPr/>
      <dgm:t>
        <a:bodyPr/>
        <a:lstStyle/>
        <a:p>
          <a:endParaRPr lang="en-US"/>
        </a:p>
      </dgm:t>
    </dgm:pt>
    <dgm:pt modelId="{AA5D37FF-B716-4F36-A07D-719C779C8D30}" type="pres">
      <dgm:prSet presAssocID="{18D978E7-3F1D-40B9-9006-236432BF02C2}" presName="sibTrans" presStyleLbl="sibTrans2D1" presStyleIdx="0" presStyleCnt="0"/>
      <dgm:spPr/>
      <dgm:t>
        <a:bodyPr/>
        <a:lstStyle/>
        <a:p>
          <a:endParaRPr lang="en-US"/>
        </a:p>
      </dgm:t>
    </dgm:pt>
    <dgm:pt modelId="{3FEA738C-2F87-4509-8B86-E5246D4065E2}" type="pres">
      <dgm:prSet presAssocID="{C87EBC77-F268-412B-A377-BBB465B8687B}" presName="compNode" presStyleCnt="0"/>
      <dgm:spPr/>
    </dgm:pt>
    <dgm:pt modelId="{23DE4ADB-5074-4196-B0A1-58204425124B}" type="pres">
      <dgm:prSet presAssocID="{C87EBC77-F268-412B-A377-BBB465B8687B}" presName="iconBgRect" presStyleLbl="bgShp" presStyleIdx="3" presStyleCnt="8"/>
      <dgm:spPr/>
    </dgm:pt>
    <dgm:pt modelId="{2FDBF66D-C21C-45EF-833F-D920DF50922E}" type="pres">
      <dgm:prSet presAssocID="{C87EBC77-F268-412B-A377-BBB465B8687B}" presName="iconRect" presStyleLbl="node1" presStyleIdx="3"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Web Design"/>
        </a:ext>
      </dgm:extLst>
    </dgm:pt>
    <dgm:pt modelId="{45F52440-526F-41BF-935C-61FE71EECAFB}" type="pres">
      <dgm:prSet presAssocID="{C87EBC77-F268-412B-A377-BBB465B8687B}" presName="spaceRect" presStyleCnt="0"/>
      <dgm:spPr/>
    </dgm:pt>
    <dgm:pt modelId="{CFC877B0-B23C-49FF-AD2D-D06F4F8CDBA9}" type="pres">
      <dgm:prSet presAssocID="{C87EBC77-F268-412B-A377-BBB465B8687B}" presName="textRect" presStyleLbl="revTx" presStyleIdx="3" presStyleCnt="8">
        <dgm:presLayoutVars>
          <dgm:chMax val="1"/>
          <dgm:chPref val="1"/>
        </dgm:presLayoutVars>
      </dgm:prSet>
      <dgm:spPr/>
      <dgm:t>
        <a:bodyPr/>
        <a:lstStyle/>
        <a:p>
          <a:endParaRPr lang="en-US"/>
        </a:p>
      </dgm:t>
    </dgm:pt>
    <dgm:pt modelId="{C661D411-18AA-42BC-8141-0A92A10530A6}" type="pres">
      <dgm:prSet presAssocID="{958426BD-CCD8-4C45-B234-8DF634299244}" presName="sibTrans" presStyleLbl="sibTrans2D1" presStyleIdx="0" presStyleCnt="0"/>
      <dgm:spPr/>
      <dgm:t>
        <a:bodyPr/>
        <a:lstStyle/>
        <a:p>
          <a:endParaRPr lang="en-US"/>
        </a:p>
      </dgm:t>
    </dgm:pt>
    <dgm:pt modelId="{6407440F-855D-4F8A-8830-846DEFFE3320}" type="pres">
      <dgm:prSet presAssocID="{C399BD30-010D-4428-921B-69A4865E0C94}" presName="compNode" presStyleCnt="0"/>
      <dgm:spPr/>
    </dgm:pt>
    <dgm:pt modelId="{5BA90861-7D9D-4B1B-8AFA-BCBAB5A922AC}" type="pres">
      <dgm:prSet presAssocID="{C399BD30-010D-4428-921B-69A4865E0C94}" presName="iconBgRect" presStyleLbl="bgShp" presStyleIdx="4" presStyleCnt="8"/>
      <dgm:spPr/>
    </dgm:pt>
    <dgm:pt modelId="{1937BF25-62C6-4C1B-8B4C-EA156E98FFE4}" type="pres">
      <dgm:prSet presAssocID="{C399BD30-010D-4428-921B-69A4865E0C94}"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Monitor"/>
        </a:ext>
      </dgm:extLst>
    </dgm:pt>
    <dgm:pt modelId="{8D628C85-ABE3-4426-B782-9EE0408035ED}" type="pres">
      <dgm:prSet presAssocID="{C399BD30-010D-4428-921B-69A4865E0C94}" presName="spaceRect" presStyleCnt="0"/>
      <dgm:spPr/>
    </dgm:pt>
    <dgm:pt modelId="{B0D17627-207C-4416-94E3-7EAF1F2DC248}" type="pres">
      <dgm:prSet presAssocID="{C399BD30-010D-4428-921B-69A4865E0C94}" presName="textRect" presStyleLbl="revTx" presStyleIdx="4" presStyleCnt="8">
        <dgm:presLayoutVars>
          <dgm:chMax val="1"/>
          <dgm:chPref val="1"/>
        </dgm:presLayoutVars>
      </dgm:prSet>
      <dgm:spPr/>
      <dgm:t>
        <a:bodyPr/>
        <a:lstStyle/>
        <a:p>
          <a:endParaRPr lang="en-US"/>
        </a:p>
      </dgm:t>
    </dgm:pt>
    <dgm:pt modelId="{8B41E20C-96E5-4C52-828D-3865690170C2}" type="pres">
      <dgm:prSet presAssocID="{D2207280-F501-4C2A-B70B-FA99F88B8AEE}" presName="sibTrans" presStyleLbl="sibTrans2D1" presStyleIdx="0" presStyleCnt="0"/>
      <dgm:spPr/>
      <dgm:t>
        <a:bodyPr/>
        <a:lstStyle/>
        <a:p>
          <a:endParaRPr lang="en-US"/>
        </a:p>
      </dgm:t>
    </dgm:pt>
    <dgm:pt modelId="{88A64B41-4D97-4D31-A260-56F668E82576}" type="pres">
      <dgm:prSet presAssocID="{53088E69-4B29-49E0-BC51-F3AB67FB65B7}" presName="compNode" presStyleCnt="0"/>
      <dgm:spPr/>
    </dgm:pt>
    <dgm:pt modelId="{40997240-2828-4100-A0A7-DB2791B02A0A}" type="pres">
      <dgm:prSet presAssocID="{53088E69-4B29-49E0-BC51-F3AB67FB65B7}" presName="iconBgRect" presStyleLbl="bgShp" presStyleIdx="5" presStyleCnt="8"/>
      <dgm:spPr/>
    </dgm:pt>
    <dgm:pt modelId="{6EDCE8C5-31B5-4CA0-A07D-6F299928BA61}" type="pres">
      <dgm:prSet presAssocID="{53088E69-4B29-49E0-BC51-F3AB67FB65B7}"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endParaRPr lang="en-US"/>
        </a:p>
      </dgm:t>
      <dgm:extLst>
        <a:ext uri="{E40237B7-FDA0-4F09-8148-C483321AD2D9}">
          <dgm14:cNvPr xmlns:dgm14="http://schemas.microsoft.com/office/drawing/2010/diagram" id="0" name="" descr="Dog"/>
        </a:ext>
      </dgm:extLst>
    </dgm:pt>
    <dgm:pt modelId="{5D564880-AF6D-44CB-9E5A-6915FF1237E1}" type="pres">
      <dgm:prSet presAssocID="{53088E69-4B29-49E0-BC51-F3AB67FB65B7}" presName="spaceRect" presStyleCnt="0"/>
      <dgm:spPr/>
    </dgm:pt>
    <dgm:pt modelId="{35131A87-5E83-4EF8-BF6D-0B7566DB797F}" type="pres">
      <dgm:prSet presAssocID="{53088E69-4B29-49E0-BC51-F3AB67FB65B7}" presName="textRect" presStyleLbl="revTx" presStyleIdx="5" presStyleCnt="8">
        <dgm:presLayoutVars>
          <dgm:chMax val="1"/>
          <dgm:chPref val="1"/>
        </dgm:presLayoutVars>
      </dgm:prSet>
      <dgm:spPr/>
      <dgm:t>
        <a:bodyPr/>
        <a:lstStyle/>
        <a:p>
          <a:endParaRPr lang="en-US"/>
        </a:p>
      </dgm:t>
    </dgm:pt>
    <dgm:pt modelId="{12B5805C-F5BC-4379-8D8E-D946516435CF}" type="pres">
      <dgm:prSet presAssocID="{B65AF357-30D9-48C4-AF73-DE2D834CBA1F}" presName="sibTrans" presStyleLbl="sibTrans2D1" presStyleIdx="0" presStyleCnt="0"/>
      <dgm:spPr/>
      <dgm:t>
        <a:bodyPr/>
        <a:lstStyle/>
        <a:p>
          <a:endParaRPr lang="en-US"/>
        </a:p>
      </dgm:t>
    </dgm:pt>
    <dgm:pt modelId="{4927E2AA-6E48-4E4B-9E73-141F78BD2E91}" type="pres">
      <dgm:prSet presAssocID="{FD1E7053-0827-4DB4-AB38-7EE568E499EC}" presName="compNode" presStyleCnt="0"/>
      <dgm:spPr/>
    </dgm:pt>
    <dgm:pt modelId="{16E407A3-A6E3-416F-8569-3199C5FC715B}" type="pres">
      <dgm:prSet presAssocID="{FD1E7053-0827-4DB4-AB38-7EE568E499EC}" presName="iconBgRect" presStyleLbl="bgShp" presStyleIdx="6" presStyleCnt="8"/>
      <dgm:spPr/>
    </dgm:pt>
    <dgm:pt modelId="{3CA61E9E-8679-478A-8493-B56C63E14ECC}" type="pres">
      <dgm:prSet presAssocID="{FD1E7053-0827-4DB4-AB38-7EE568E499EC}"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a:noFill/>
        </a:ln>
      </dgm:spPr>
      <dgm:t>
        <a:bodyPr/>
        <a:lstStyle/>
        <a:p>
          <a:endParaRPr lang="en-US"/>
        </a:p>
      </dgm:t>
      <dgm:extLst>
        <a:ext uri="{E40237B7-FDA0-4F09-8148-C483321AD2D9}">
          <dgm14:cNvPr xmlns:dgm14="http://schemas.microsoft.com/office/drawing/2010/diagram" id="0" name="" descr="Database"/>
        </a:ext>
      </dgm:extLst>
    </dgm:pt>
    <dgm:pt modelId="{AA4376E7-B58A-4F1E-B2F0-C1B84CAB385E}" type="pres">
      <dgm:prSet presAssocID="{FD1E7053-0827-4DB4-AB38-7EE568E499EC}" presName="spaceRect" presStyleCnt="0"/>
      <dgm:spPr/>
    </dgm:pt>
    <dgm:pt modelId="{73CE25CD-0872-4A38-9BE6-F7E46645B767}" type="pres">
      <dgm:prSet presAssocID="{FD1E7053-0827-4DB4-AB38-7EE568E499EC}" presName="textRect" presStyleLbl="revTx" presStyleIdx="6" presStyleCnt="8">
        <dgm:presLayoutVars>
          <dgm:chMax val="1"/>
          <dgm:chPref val="1"/>
        </dgm:presLayoutVars>
      </dgm:prSet>
      <dgm:spPr/>
      <dgm:t>
        <a:bodyPr/>
        <a:lstStyle/>
        <a:p>
          <a:endParaRPr lang="en-US"/>
        </a:p>
      </dgm:t>
    </dgm:pt>
    <dgm:pt modelId="{DBF25CF1-BC07-4AD8-8FF1-94286F02499C}" type="pres">
      <dgm:prSet presAssocID="{3DE0C726-47FF-4FFF-B115-D9F8755CE638}" presName="sibTrans" presStyleLbl="sibTrans2D1" presStyleIdx="0" presStyleCnt="0"/>
      <dgm:spPr/>
      <dgm:t>
        <a:bodyPr/>
        <a:lstStyle/>
        <a:p>
          <a:endParaRPr lang="en-US"/>
        </a:p>
      </dgm:t>
    </dgm:pt>
    <dgm:pt modelId="{71A475FF-1FF7-4E0C-8BE6-2C7A805633F1}" type="pres">
      <dgm:prSet presAssocID="{0C56D0ED-D829-4A48-9150-958A8DA1C29F}" presName="compNode" presStyleCnt="0"/>
      <dgm:spPr/>
    </dgm:pt>
    <dgm:pt modelId="{BEAD391F-67DC-4DAB-BA1C-72E45686A595}" type="pres">
      <dgm:prSet presAssocID="{0C56D0ED-D829-4A48-9150-958A8DA1C29F}" presName="iconBgRect" presStyleLbl="bgShp" presStyleIdx="7" presStyleCnt="8"/>
      <dgm:spPr/>
    </dgm:pt>
    <dgm:pt modelId="{D1D85D0E-A490-48F4-B984-1467341B6C60}" type="pres">
      <dgm:prSet presAssocID="{0C56D0ED-D829-4A48-9150-958A8DA1C29F}"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a:blipFill>
        <a:ln>
          <a:noFill/>
        </a:ln>
      </dgm:spPr>
      <dgm:t>
        <a:bodyPr/>
        <a:lstStyle/>
        <a:p>
          <a:endParaRPr lang="en-US"/>
        </a:p>
      </dgm:t>
      <dgm:extLst>
        <a:ext uri="{E40237B7-FDA0-4F09-8148-C483321AD2D9}">
          <dgm14:cNvPr xmlns:dgm14="http://schemas.microsoft.com/office/drawing/2010/diagram" id="0" name="" descr="Shredder"/>
        </a:ext>
      </dgm:extLst>
    </dgm:pt>
    <dgm:pt modelId="{06EEF085-9DEF-4BD0-A19E-33E95A898DEE}" type="pres">
      <dgm:prSet presAssocID="{0C56D0ED-D829-4A48-9150-958A8DA1C29F}" presName="spaceRect" presStyleCnt="0"/>
      <dgm:spPr/>
    </dgm:pt>
    <dgm:pt modelId="{717B4C25-17BA-4C28-ABEC-1F65105F9FC6}" type="pres">
      <dgm:prSet presAssocID="{0C56D0ED-D829-4A48-9150-958A8DA1C29F}" presName="textRect" presStyleLbl="revTx" presStyleIdx="7" presStyleCnt="8">
        <dgm:presLayoutVars>
          <dgm:chMax val="1"/>
          <dgm:chPref val="1"/>
        </dgm:presLayoutVars>
      </dgm:prSet>
      <dgm:spPr/>
      <dgm:t>
        <a:bodyPr/>
        <a:lstStyle/>
        <a:p>
          <a:endParaRPr lang="en-US"/>
        </a:p>
      </dgm:t>
    </dgm:pt>
  </dgm:ptLst>
  <dgm:cxnLst>
    <dgm:cxn modelId="{CAC2797C-E031-4742-B8EE-A7E4E8869EA9}" type="presOf" srcId="{B65AF357-30D9-48C4-AF73-DE2D834CBA1F}" destId="{12B5805C-F5BC-4379-8D8E-D946516435CF}" srcOrd="0" destOrd="0" presId="urn:microsoft.com/office/officeart/2018/2/layout/IconCircleList"/>
    <dgm:cxn modelId="{75C6ADBD-C3CD-4031-BCB5-E5DC58BF4C38}" type="presOf" srcId="{FD1E7053-0827-4DB4-AB38-7EE568E499EC}" destId="{73CE25CD-0872-4A38-9BE6-F7E46645B767}" srcOrd="0" destOrd="0" presId="urn:microsoft.com/office/officeart/2018/2/layout/IconCircleList"/>
    <dgm:cxn modelId="{D0A85245-E126-428B-854E-8665CEB6CEDE}" srcId="{51FA76CD-736C-4E4D-AED8-3F1717CAD8B7}" destId="{FD191B8D-ADF6-4C6D-9E4B-B681AEEEDCB6}" srcOrd="0" destOrd="0" parTransId="{CB6461E1-9E43-4078-BEF3-2CC8025DCA0A}" sibTransId="{44BE66E1-E99E-416B-B20B-8861E97A6CAB}"/>
    <dgm:cxn modelId="{C75F3C33-26AC-4DA4-AF0F-65A9AA54648D}" type="presOf" srcId="{87BEE076-B387-417E-986C-F293C24CA617}" destId="{A794EBF3-6E7C-42F0-9728-643AFBA324F6}" srcOrd="0" destOrd="0" presId="urn:microsoft.com/office/officeart/2018/2/layout/IconCircleList"/>
    <dgm:cxn modelId="{7FA9D50C-FC17-48AE-A062-11B9EA7D4E43}" type="presOf" srcId="{51FA76CD-736C-4E4D-AED8-3F1717CAD8B7}" destId="{CEE9C7EE-914A-4005-B3D9-49ED2DB21E2A}" srcOrd="0" destOrd="0" presId="urn:microsoft.com/office/officeart/2018/2/layout/IconCircleList"/>
    <dgm:cxn modelId="{74A954F5-017A-4A62-B05B-65FF9D2377FA}" srcId="{51FA76CD-736C-4E4D-AED8-3F1717CAD8B7}" destId="{2C47B41E-4B2E-417C-BFCB-B3EDE59B4C1D}" srcOrd="2" destOrd="0" parTransId="{E76DC963-FFD9-4F8A-B241-3736467E29D9}" sibTransId="{18D978E7-3F1D-40B9-9006-236432BF02C2}"/>
    <dgm:cxn modelId="{15E41F3F-47C2-44B5-86E7-86975DB6A088}" type="presOf" srcId="{D2207280-F501-4C2A-B70B-FA99F88B8AEE}" destId="{8B41E20C-96E5-4C52-828D-3865690170C2}" srcOrd="0" destOrd="0" presId="urn:microsoft.com/office/officeart/2018/2/layout/IconCircleList"/>
    <dgm:cxn modelId="{CB911B47-1A58-429B-A682-009941467BA3}" type="presOf" srcId="{0C56D0ED-D829-4A48-9150-958A8DA1C29F}" destId="{717B4C25-17BA-4C28-ABEC-1F65105F9FC6}" srcOrd="0" destOrd="0" presId="urn:microsoft.com/office/officeart/2018/2/layout/IconCircleList"/>
    <dgm:cxn modelId="{0BEA2FA4-6E98-4C2D-B7BA-3D5A4E83BC28}" type="presOf" srcId="{44BE66E1-E99E-416B-B20B-8861E97A6CAB}" destId="{33F2F5B1-689B-4F7A-A70E-A6B9F76FE584}" srcOrd="0" destOrd="0" presId="urn:microsoft.com/office/officeart/2018/2/layout/IconCircleList"/>
    <dgm:cxn modelId="{36363065-55AC-42ED-8A97-BDA979742755}" type="presOf" srcId="{C87EBC77-F268-412B-A377-BBB465B8687B}" destId="{CFC877B0-B23C-49FF-AD2D-D06F4F8CDBA9}" srcOrd="0" destOrd="0" presId="urn:microsoft.com/office/officeart/2018/2/layout/IconCircleList"/>
    <dgm:cxn modelId="{98EAD1D7-EC82-4997-978D-8D49136BFD8C}" srcId="{51FA76CD-736C-4E4D-AED8-3F1717CAD8B7}" destId="{0C56D0ED-D829-4A48-9150-958A8DA1C29F}" srcOrd="7" destOrd="0" parTransId="{A36D9F9A-3E91-4995-A1EC-506484D7DB28}" sibTransId="{9643FC10-2A3A-43C9-BF96-23D2569A46DB}"/>
    <dgm:cxn modelId="{07331A9C-024B-438F-9EE2-D41497567F3A}" srcId="{51FA76CD-736C-4E4D-AED8-3F1717CAD8B7}" destId="{53088E69-4B29-49E0-BC51-F3AB67FB65B7}" srcOrd="5" destOrd="0" parTransId="{F641A4C0-B28A-4AD4-B441-197067475F94}" sibTransId="{B65AF357-30D9-48C4-AF73-DE2D834CBA1F}"/>
    <dgm:cxn modelId="{473CC259-6827-4CA5-BD5E-47298DE3A2E8}" type="presOf" srcId="{3DE0C726-47FF-4FFF-B115-D9F8755CE638}" destId="{DBF25CF1-BC07-4AD8-8FF1-94286F02499C}" srcOrd="0" destOrd="0" presId="urn:microsoft.com/office/officeart/2018/2/layout/IconCircleList"/>
    <dgm:cxn modelId="{434DB52A-9390-4299-9993-BD0296F5842F}" type="presOf" srcId="{2C47B41E-4B2E-417C-BFCB-B3EDE59B4C1D}" destId="{8F5E8EDC-ECC1-4C25-86D4-D714969917F1}" srcOrd="0" destOrd="0" presId="urn:microsoft.com/office/officeart/2018/2/layout/IconCircleList"/>
    <dgm:cxn modelId="{3FBEC5C8-8B7C-4725-A16F-5C66D65B27E0}" srcId="{51FA76CD-736C-4E4D-AED8-3F1717CAD8B7}" destId="{C399BD30-010D-4428-921B-69A4865E0C94}" srcOrd="4" destOrd="0" parTransId="{132F59E1-F0EE-4A7E-ADF9-0DFA50001DBC}" sibTransId="{D2207280-F501-4C2A-B70B-FA99F88B8AEE}"/>
    <dgm:cxn modelId="{B88FA758-021F-40F5-B1E2-0D379C8AB07F}" type="presOf" srcId="{18D978E7-3F1D-40B9-9006-236432BF02C2}" destId="{AA5D37FF-B716-4F36-A07D-719C779C8D30}" srcOrd="0" destOrd="0" presId="urn:microsoft.com/office/officeart/2018/2/layout/IconCircleList"/>
    <dgm:cxn modelId="{1DD7FCF1-27A2-43BA-BC86-C28E52CECCE8}" srcId="{51FA76CD-736C-4E4D-AED8-3F1717CAD8B7}" destId="{C87EBC77-F268-412B-A377-BBB465B8687B}" srcOrd="3" destOrd="0" parTransId="{BFBF7A08-4E2C-4D94-A671-3A943F6EBFF5}" sibTransId="{958426BD-CCD8-4C45-B234-8DF634299244}"/>
    <dgm:cxn modelId="{75FCA7A0-A777-4B12-9E19-D2A14AB40AFD}" type="presOf" srcId="{FD191B8D-ADF6-4C6D-9E4B-B681AEEEDCB6}" destId="{A6A9AFC4-86AF-4452-B1A7-DC907EB7AC1E}" srcOrd="0" destOrd="0" presId="urn:microsoft.com/office/officeart/2018/2/layout/IconCircleList"/>
    <dgm:cxn modelId="{7F8281AF-1EFC-4CB3-8BFC-EAEDD459E9E9}" type="presOf" srcId="{305E03F7-464A-4AF0-B695-0FEDBFF796B0}" destId="{AE447E60-3EE4-45B4-8953-08F99E08AF44}" srcOrd="0" destOrd="0" presId="urn:microsoft.com/office/officeart/2018/2/layout/IconCircleList"/>
    <dgm:cxn modelId="{E2F6BD02-CAF1-435E-915D-4F92C4A86AE1}" type="presOf" srcId="{53088E69-4B29-49E0-BC51-F3AB67FB65B7}" destId="{35131A87-5E83-4EF8-BF6D-0B7566DB797F}" srcOrd="0" destOrd="0" presId="urn:microsoft.com/office/officeart/2018/2/layout/IconCircleList"/>
    <dgm:cxn modelId="{D0A16D82-BC58-48E6-98AD-EAA11F0ADF27}" type="presOf" srcId="{C399BD30-010D-4428-921B-69A4865E0C94}" destId="{B0D17627-207C-4416-94E3-7EAF1F2DC248}" srcOrd="0" destOrd="0" presId="urn:microsoft.com/office/officeart/2018/2/layout/IconCircleList"/>
    <dgm:cxn modelId="{A9AE5386-C691-41BB-BC68-2BA47D78A892}" srcId="{51FA76CD-736C-4E4D-AED8-3F1717CAD8B7}" destId="{FD1E7053-0827-4DB4-AB38-7EE568E499EC}" srcOrd="6" destOrd="0" parTransId="{C2F00B6E-589B-4503-BB4B-8A7CCAC9E56F}" sibTransId="{3DE0C726-47FF-4FFF-B115-D9F8755CE638}"/>
    <dgm:cxn modelId="{410A458A-EF78-4EA8-B7AD-BDCA7E13FDA7}" srcId="{51FA76CD-736C-4E4D-AED8-3F1717CAD8B7}" destId="{305E03F7-464A-4AF0-B695-0FEDBFF796B0}" srcOrd="1" destOrd="0" parTransId="{E16B3A9B-548E-4B21-A7D4-CCFB2337A6D3}" sibTransId="{87BEE076-B387-417E-986C-F293C24CA617}"/>
    <dgm:cxn modelId="{8E3AF157-E4A6-4224-ABE6-B3234C41F294}" type="presOf" srcId="{958426BD-CCD8-4C45-B234-8DF634299244}" destId="{C661D411-18AA-42BC-8141-0A92A10530A6}" srcOrd="0" destOrd="0" presId="urn:microsoft.com/office/officeart/2018/2/layout/IconCircleList"/>
    <dgm:cxn modelId="{CBBE602E-8EBD-447A-B379-630B9A67C6D4}" type="presParOf" srcId="{CEE9C7EE-914A-4005-B3D9-49ED2DB21E2A}" destId="{D285954F-0207-4255-9CF2-027580680317}" srcOrd="0" destOrd="0" presId="urn:microsoft.com/office/officeart/2018/2/layout/IconCircleList"/>
    <dgm:cxn modelId="{FCF7400C-396D-4BDC-BC08-BCCB4C02294D}" type="presParOf" srcId="{D285954F-0207-4255-9CF2-027580680317}" destId="{0B4E107D-9D60-4829-8E0D-D566498C3AE5}" srcOrd="0" destOrd="0" presId="urn:microsoft.com/office/officeart/2018/2/layout/IconCircleList"/>
    <dgm:cxn modelId="{D0E794E6-B8BF-48D8-B12D-3E83E6B8EA3A}" type="presParOf" srcId="{0B4E107D-9D60-4829-8E0D-D566498C3AE5}" destId="{E5E3F7BD-5BD6-4768-8CF6-3D20AA88E061}" srcOrd="0" destOrd="0" presId="urn:microsoft.com/office/officeart/2018/2/layout/IconCircleList"/>
    <dgm:cxn modelId="{5830F7CC-F876-4478-84DD-836728EEC380}" type="presParOf" srcId="{0B4E107D-9D60-4829-8E0D-D566498C3AE5}" destId="{6C15E120-EE1E-4E54-8A2F-EDB9EE6C0C98}" srcOrd="1" destOrd="0" presId="urn:microsoft.com/office/officeart/2018/2/layout/IconCircleList"/>
    <dgm:cxn modelId="{B6A71D6F-366C-461E-8C83-2B9CF347056A}" type="presParOf" srcId="{0B4E107D-9D60-4829-8E0D-D566498C3AE5}" destId="{048E5E95-6025-4A53-A79D-C2BA3F46594E}" srcOrd="2" destOrd="0" presId="urn:microsoft.com/office/officeart/2018/2/layout/IconCircleList"/>
    <dgm:cxn modelId="{9C65A3DD-D4CB-4D46-A490-A71034939E66}" type="presParOf" srcId="{0B4E107D-9D60-4829-8E0D-D566498C3AE5}" destId="{A6A9AFC4-86AF-4452-B1A7-DC907EB7AC1E}" srcOrd="3" destOrd="0" presId="urn:microsoft.com/office/officeart/2018/2/layout/IconCircleList"/>
    <dgm:cxn modelId="{162A18F0-0FF4-44C0-ABF5-13A9D20CF8A0}" type="presParOf" srcId="{D285954F-0207-4255-9CF2-027580680317}" destId="{33F2F5B1-689B-4F7A-A70E-A6B9F76FE584}" srcOrd="1" destOrd="0" presId="urn:microsoft.com/office/officeart/2018/2/layout/IconCircleList"/>
    <dgm:cxn modelId="{642BADB4-44CF-44B4-81AF-FA6D7B04E79A}" type="presParOf" srcId="{D285954F-0207-4255-9CF2-027580680317}" destId="{7911BEFD-9F45-42AF-BDC6-439FF0F94F7C}" srcOrd="2" destOrd="0" presId="urn:microsoft.com/office/officeart/2018/2/layout/IconCircleList"/>
    <dgm:cxn modelId="{BDEF8E18-5378-4216-84CD-A0B81A74D2E9}" type="presParOf" srcId="{7911BEFD-9F45-42AF-BDC6-439FF0F94F7C}" destId="{FC5DF722-3131-44BF-BAC7-73900A14380A}" srcOrd="0" destOrd="0" presId="urn:microsoft.com/office/officeart/2018/2/layout/IconCircleList"/>
    <dgm:cxn modelId="{7634DD33-71E7-404C-A9A8-682B437F440D}" type="presParOf" srcId="{7911BEFD-9F45-42AF-BDC6-439FF0F94F7C}" destId="{7B270E3F-95CD-4A46-9C92-3288EA50B120}" srcOrd="1" destOrd="0" presId="urn:microsoft.com/office/officeart/2018/2/layout/IconCircleList"/>
    <dgm:cxn modelId="{E842F482-193E-4909-B243-F995EA1C2DAD}" type="presParOf" srcId="{7911BEFD-9F45-42AF-BDC6-439FF0F94F7C}" destId="{77AA61D8-88DD-481F-9B57-28BCB425ED98}" srcOrd="2" destOrd="0" presId="urn:microsoft.com/office/officeart/2018/2/layout/IconCircleList"/>
    <dgm:cxn modelId="{FEF6AC45-4453-4503-90CA-3DF8162204A3}" type="presParOf" srcId="{7911BEFD-9F45-42AF-BDC6-439FF0F94F7C}" destId="{AE447E60-3EE4-45B4-8953-08F99E08AF44}" srcOrd="3" destOrd="0" presId="urn:microsoft.com/office/officeart/2018/2/layout/IconCircleList"/>
    <dgm:cxn modelId="{96A3D734-85DF-4A65-BE4E-630FDB263431}" type="presParOf" srcId="{D285954F-0207-4255-9CF2-027580680317}" destId="{A794EBF3-6E7C-42F0-9728-643AFBA324F6}" srcOrd="3" destOrd="0" presId="urn:microsoft.com/office/officeart/2018/2/layout/IconCircleList"/>
    <dgm:cxn modelId="{177969CB-6464-4F18-B3E7-4C6E6EFFD0CB}" type="presParOf" srcId="{D285954F-0207-4255-9CF2-027580680317}" destId="{9F3365FF-2C94-49D5-943D-F2FEF945E369}" srcOrd="4" destOrd="0" presId="urn:microsoft.com/office/officeart/2018/2/layout/IconCircleList"/>
    <dgm:cxn modelId="{8ABE2CB6-9879-413E-8699-5C157B85E773}" type="presParOf" srcId="{9F3365FF-2C94-49D5-943D-F2FEF945E369}" destId="{E254ED5A-A6DA-472E-833A-B1959205D933}" srcOrd="0" destOrd="0" presId="urn:microsoft.com/office/officeart/2018/2/layout/IconCircleList"/>
    <dgm:cxn modelId="{168B33F6-8CE8-4D34-AFE4-ACFDE4593311}" type="presParOf" srcId="{9F3365FF-2C94-49D5-943D-F2FEF945E369}" destId="{D4AFDDB2-3E58-41B0-BF08-7830BD1ECF2B}" srcOrd="1" destOrd="0" presId="urn:microsoft.com/office/officeart/2018/2/layout/IconCircleList"/>
    <dgm:cxn modelId="{726F2576-FA71-4E13-A9BC-6EFD1904F00B}" type="presParOf" srcId="{9F3365FF-2C94-49D5-943D-F2FEF945E369}" destId="{6EF0308B-20D7-45E0-9450-1E709BEC8C37}" srcOrd="2" destOrd="0" presId="urn:microsoft.com/office/officeart/2018/2/layout/IconCircleList"/>
    <dgm:cxn modelId="{3E68DB60-CAAD-4FA5-B037-5EC9F882C61B}" type="presParOf" srcId="{9F3365FF-2C94-49D5-943D-F2FEF945E369}" destId="{8F5E8EDC-ECC1-4C25-86D4-D714969917F1}" srcOrd="3" destOrd="0" presId="urn:microsoft.com/office/officeart/2018/2/layout/IconCircleList"/>
    <dgm:cxn modelId="{CAA2CA0B-5D99-4996-B709-4AE2EACD56DC}" type="presParOf" srcId="{D285954F-0207-4255-9CF2-027580680317}" destId="{AA5D37FF-B716-4F36-A07D-719C779C8D30}" srcOrd="5" destOrd="0" presId="urn:microsoft.com/office/officeart/2018/2/layout/IconCircleList"/>
    <dgm:cxn modelId="{37F72FAA-EE03-4DF0-A5AC-BDFD73991847}" type="presParOf" srcId="{D285954F-0207-4255-9CF2-027580680317}" destId="{3FEA738C-2F87-4509-8B86-E5246D4065E2}" srcOrd="6" destOrd="0" presId="urn:microsoft.com/office/officeart/2018/2/layout/IconCircleList"/>
    <dgm:cxn modelId="{E2ECE57F-7ABA-46EF-B43E-B32AE5CEDC44}" type="presParOf" srcId="{3FEA738C-2F87-4509-8B86-E5246D4065E2}" destId="{23DE4ADB-5074-4196-B0A1-58204425124B}" srcOrd="0" destOrd="0" presId="urn:microsoft.com/office/officeart/2018/2/layout/IconCircleList"/>
    <dgm:cxn modelId="{B6E8CF28-9E8A-4752-8191-243CCC3336FD}" type="presParOf" srcId="{3FEA738C-2F87-4509-8B86-E5246D4065E2}" destId="{2FDBF66D-C21C-45EF-833F-D920DF50922E}" srcOrd="1" destOrd="0" presId="urn:microsoft.com/office/officeart/2018/2/layout/IconCircleList"/>
    <dgm:cxn modelId="{98504280-F41B-4997-BEF8-2D29EEA72B14}" type="presParOf" srcId="{3FEA738C-2F87-4509-8B86-E5246D4065E2}" destId="{45F52440-526F-41BF-935C-61FE71EECAFB}" srcOrd="2" destOrd="0" presId="urn:microsoft.com/office/officeart/2018/2/layout/IconCircleList"/>
    <dgm:cxn modelId="{4764D69E-0224-4258-A450-FF2D85FD77CE}" type="presParOf" srcId="{3FEA738C-2F87-4509-8B86-E5246D4065E2}" destId="{CFC877B0-B23C-49FF-AD2D-D06F4F8CDBA9}" srcOrd="3" destOrd="0" presId="urn:microsoft.com/office/officeart/2018/2/layout/IconCircleList"/>
    <dgm:cxn modelId="{05A8F3B8-2914-4728-874E-348A53E185B7}" type="presParOf" srcId="{D285954F-0207-4255-9CF2-027580680317}" destId="{C661D411-18AA-42BC-8141-0A92A10530A6}" srcOrd="7" destOrd="0" presId="urn:microsoft.com/office/officeart/2018/2/layout/IconCircleList"/>
    <dgm:cxn modelId="{F4493CFC-9CD2-4D26-8B59-B392569B5EFC}" type="presParOf" srcId="{D285954F-0207-4255-9CF2-027580680317}" destId="{6407440F-855D-4F8A-8830-846DEFFE3320}" srcOrd="8" destOrd="0" presId="urn:microsoft.com/office/officeart/2018/2/layout/IconCircleList"/>
    <dgm:cxn modelId="{9986E09D-5607-4C1B-83CC-151EEAA22AC2}" type="presParOf" srcId="{6407440F-855D-4F8A-8830-846DEFFE3320}" destId="{5BA90861-7D9D-4B1B-8AFA-BCBAB5A922AC}" srcOrd="0" destOrd="0" presId="urn:microsoft.com/office/officeart/2018/2/layout/IconCircleList"/>
    <dgm:cxn modelId="{E1EE01A5-4A09-40B0-AF94-64A57F20B563}" type="presParOf" srcId="{6407440F-855D-4F8A-8830-846DEFFE3320}" destId="{1937BF25-62C6-4C1B-8B4C-EA156E98FFE4}" srcOrd="1" destOrd="0" presId="urn:microsoft.com/office/officeart/2018/2/layout/IconCircleList"/>
    <dgm:cxn modelId="{E8032A7A-AC7D-477F-BF35-435D6C35C765}" type="presParOf" srcId="{6407440F-855D-4F8A-8830-846DEFFE3320}" destId="{8D628C85-ABE3-4426-B782-9EE0408035ED}" srcOrd="2" destOrd="0" presId="urn:microsoft.com/office/officeart/2018/2/layout/IconCircleList"/>
    <dgm:cxn modelId="{EDE534B1-36A8-49EF-9A20-F7678670DEEC}" type="presParOf" srcId="{6407440F-855D-4F8A-8830-846DEFFE3320}" destId="{B0D17627-207C-4416-94E3-7EAF1F2DC248}" srcOrd="3" destOrd="0" presId="urn:microsoft.com/office/officeart/2018/2/layout/IconCircleList"/>
    <dgm:cxn modelId="{8274FCB3-3BD6-4CA6-8BB4-01F53B3BF322}" type="presParOf" srcId="{D285954F-0207-4255-9CF2-027580680317}" destId="{8B41E20C-96E5-4C52-828D-3865690170C2}" srcOrd="9" destOrd="0" presId="urn:microsoft.com/office/officeart/2018/2/layout/IconCircleList"/>
    <dgm:cxn modelId="{16CC558F-E9D1-4854-B22E-5E67E365A879}" type="presParOf" srcId="{D285954F-0207-4255-9CF2-027580680317}" destId="{88A64B41-4D97-4D31-A260-56F668E82576}" srcOrd="10" destOrd="0" presId="urn:microsoft.com/office/officeart/2018/2/layout/IconCircleList"/>
    <dgm:cxn modelId="{B75A3144-5A08-49D8-AAA3-6A9D823122C1}" type="presParOf" srcId="{88A64B41-4D97-4D31-A260-56F668E82576}" destId="{40997240-2828-4100-A0A7-DB2791B02A0A}" srcOrd="0" destOrd="0" presId="urn:microsoft.com/office/officeart/2018/2/layout/IconCircleList"/>
    <dgm:cxn modelId="{E62A2236-32CC-4531-8044-0A8655B72650}" type="presParOf" srcId="{88A64B41-4D97-4D31-A260-56F668E82576}" destId="{6EDCE8C5-31B5-4CA0-A07D-6F299928BA61}" srcOrd="1" destOrd="0" presId="urn:microsoft.com/office/officeart/2018/2/layout/IconCircleList"/>
    <dgm:cxn modelId="{8DE974AB-83B4-438B-A756-EA93E510865B}" type="presParOf" srcId="{88A64B41-4D97-4D31-A260-56F668E82576}" destId="{5D564880-AF6D-44CB-9E5A-6915FF1237E1}" srcOrd="2" destOrd="0" presId="urn:microsoft.com/office/officeart/2018/2/layout/IconCircleList"/>
    <dgm:cxn modelId="{3B4ABBF5-01B1-4906-93E6-A4E763C1E666}" type="presParOf" srcId="{88A64B41-4D97-4D31-A260-56F668E82576}" destId="{35131A87-5E83-4EF8-BF6D-0B7566DB797F}" srcOrd="3" destOrd="0" presId="urn:microsoft.com/office/officeart/2018/2/layout/IconCircleList"/>
    <dgm:cxn modelId="{81DC1349-B1D9-4DFE-BF88-2B92B00F3574}" type="presParOf" srcId="{D285954F-0207-4255-9CF2-027580680317}" destId="{12B5805C-F5BC-4379-8D8E-D946516435CF}" srcOrd="11" destOrd="0" presId="urn:microsoft.com/office/officeart/2018/2/layout/IconCircleList"/>
    <dgm:cxn modelId="{C215857D-E38A-482F-91EF-F159867FC145}" type="presParOf" srcId="{D285954F-0207-4255-9CF2-027580680317}" destId="{4927E2AA-6E48-4E4B-9E73-141F78BD2E91}" srcOrd="12" destOrd="0" presId="urn:microsoft.com/office/officeart/2018/2/layout/IconCircleList"/>
    <dgm:cxn modelId="{1A5AAD1F-DA38-46ED-8C7C-B5419BFDA82D}" type="presParOf" srcId="{4927E2AA-6E48-4E4B-9E73-141F78BD2E91}" destId="{16E407A3-A6E3-416F-8569-3199C5FC715B}" srcOrd="0" destOrd="0" presId="urn:microsoft.com/office/officeart/2018/2/layout/IconCircleList"/>
    <dgm:cxn modelId="{6100310D-D028-409B-8AF5-B857EDEB9D4A}" type="presParOf" srcId="{4927E2AA-6E48-4E4B-9E73-141F78BD2E91}" destId="{3CA61E9E-8679-478A-8493-B56C63E14ECC}" srcOrd="1" destOrd="0" presId="urn:microsoft.com/office/officeart/2018/2/layout/IconCircleList"/>
    <dgm:cxn modelId="{F8050A98-6A00-41FE-AA7C-294EC7FF6C4E}" type="presParOf" srcId="{4927E2AA-6E48-4E4B-9E73-141F78BD2E91}" destId="{AA4376E7-B58A-4F1E-B2F0-C1B84CAB385E}" srcOrd="2" destOrd="0" presId="urn:microsoft.com/office/officeart/2018/2/layout/IconCircleList"/>
    <dgm:cxn modelId="{C106F0C2-79A0-4341-B2CA-2F73CBC388C2}" type="presParOf" srcId="{4927E2AA-6E48-4E4B-9E73-141F78BD2E91}" destId="{73CE25CD-0872-4A38-9BE6-F7E46645B767}" srcOrd="3" destOrd="0" presId="urn:microsoft.com/office/officeart/2018/2/layout/IconCircleList"/>
    <dgm:cxn modelId="{C7159871-B2FD-48F2-A6D1-1D19F5BF07B8}" type="presParOf" srcId="{D285954F-0207-4255-9CF2-027580680317}" destId="{DBF25CF1-BC07-4AD8-8FF1-94286F02499C}" srcOrd="13" destOrd="0" presId="urn:microsoft.com/office/officeart/2018/2/layout/IconCircleList"/>
    <dgm:cxn modelId="{C6A3C2B2-F638-48F2-A0A4-9A5E045F1996}" type="presParOf" srcId="{D285954F-0207-4255-9CF2-027580680317}" destId="{71A475FF-1FF7-4E0C-8BE6-2C7A805633F1}" srcOrd="14" destOrd="0" presId="urn:microsoft.com/office/officeart/2018/2/layout/IconCircleList"/>
    <dgm:cxn modelId="{C7D0139D-147F-4001-9064-7D6EBCA5F9EB}" type="presParOf" srcId="{71A475FF-1FF7-4E0C-8BE6-2C7A805633F1}" destId="{BEAD391F-67DC-4DAB-BA1C-72E45686A595}" srcOrd="0" destOrd="0" presId="urn:microsoft.com/office/officeart/2018/2/layout/IconCircleList"/>
    <dgm:cxn modelId="{B32E995B-E617-4989-B79C-C58F34E3FBBC}" type="presParOf" srcId="{71A475FF-1FF7-4E0C-8BE6-2C7A805633F1}" destId="{D1D85D0E-A490-48F4-B984-1467341B6C60}" srcOrd="1" destOrd="0" presId="urn:microsoft.com/office/officeart/2018/2/layout/IconCircleList"/>
    <dgm:cxn modelId="{1EF054C4-704C-4780-BAD9-3DEEB72A2852}" type="presParOf" srcId="{71A475FF-1FF7-4E0C-8BE6-2C7A805633F1}" destId="{06EEF085-9DEF-4BD0-A19E-33E95A898DEE}" srcOrd="2" destOrd="0" presId="urn:microsoft.com/office/officeart/2018/2/layout/IconCircleList"/>
    <dgm:cxn modelId="{379AE1D4-6352-4284-94AA-87A972085141}" type="presParOf" srcId="{71A475FF-1FF7-4E0C-8BE6-2C7A805633F1}" destId="{717B4C25-17BA-4C28-ABEC-1F65105F9FC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A42B99-DC6D-42D2-BC7E-0EAFFFAA1E9D}">
      <dsp:nvSpPr>
        <dsp:cNvPr id="0" name=""/>
        <dsp:cNvSpPr/>
      </dsp:nvSpPr>
      <dsp:spPr>
        <a:xfrm>
          <a:off x="805924" y="508256"/>
          <a:ext cx="1256817" cy="125681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3837CB-600A-4AEE-B848-490BA8E8D39B}">
      <dsp:nvSpPr>
        <dsp:cNvPr id="0" name=""/>
        <dsp:cNvSpPr/>
      </dsp:nvSpPr>
      <dsp:spPr>
        <a:xfrm>
          <a:off x="1073770" y="776103"/>
          <a:ext cx="721124" cy="7211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149284-766B-479F-B4F2-2263C39F5044}">
      <dsp:nvSpPr>
        <dsp:cNvPr id="0" name=""/>
        <dsp:cNvSpPr/>
      </dsp:nvSpPr>
      <dsp:spPr>
        <a:xfrm>
          <a:off x="404154" y="2156542"/>
          <a:ext cx="206035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90000"/>
            </a:lnSpc>
            <a:spcBef>
              <a:spcPct val="0"/>
            </a:spcBef>
            <a:spcAft>
              <a:spcPct val="35000"/>
            </a:spcAft>
            <a:defRPr cap="all"/>
          </a:pPr>
          <a:r>
            <a:rPr lang="en-AU" sz="1600" kern="1200" dirty="0"/>
            <a:t>Rabindra Gurung(30335729)</a:t>
          </a:r>
          <a:endParaRPr lang="en-US" sz="1600" kern="1200" dirty="0"/>
        </a:p>
      </dsp:txBody>
      <dsp:txXfrm>
        <a:off x="404154" y="2156542"/>
        <a:ext cx="2060357" cy="720000"/>
      </dsp:txXfrm>
    </dsp:sp>
    <dsp:sp modelId="{CF05982B-760E-4478-AC26-89E81A910C96}">
      <dsp:nvSpPr>
        <dsp:cNvPr id="0" name=""/>
        <dsp:cNvSpPr/>
      </dsp:nvSpPr>
      <dsp:spPr>
        <a:xfrm>
          <a:off x="3226843" y="508256"/>
          <a:ext cx="1256817" cy="125681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2EF5D2-5355-4545-92DE-228A2E5AA5F3}">
      <dsp:nvSpPr>
        <dsp:cNvPr id="0" name=""/>
        <dsp:cNvSpPr/>
      </dsp:nvSpPr>
      <dsp:spPr>
        <a:xfrm>
          <a:off x="3494690" y="776103"/>
          <a:ext cx="721124" cy="7211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2D6DD2-ECBB-418A-87B8-6B086E4143DE}">
      <dsp:nvSpPr>
        <dsp:cNvPr id="0" name=""/>
        <dsp:cNvSpPr/>
      </dsp:nvSpPr>
      <dsp:spPr>
        <a:xfrm>
          <a:off x="2825074" y="2156542"/>
          <a:ext cx="206035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90000"/>
            </a:lnSpc>
            <a:spcBef>
              <a:spcPct val="0"/>
            </a:spcBef>
            <a:spcAft>
              <a:spcPct val="35000"/>
            </a:spcAft>
            <a:defRPr cap="all"/>
          </a:pPr>
          <a:r>
            <a:rPr lang="en-AU" sz="1600" kern="1200"/>
            <a:t>Nisha Prasai(30336119)</a:t>
          </a:r>
          <a:endParaRPr lang="en-US" sz="1600" kern="1200"/>
        </a:p>
      </dsp:txBody>
      <dsp:txXfrm>
        <a:off x="2825074" y="2156542"/>
        <a:ext cx="2060357" cy="720000"/>
      </dsp:txXfrm>
    </dsp:sp>
    <dsp:sp modelId="{95629A75-F69D-4F0B-B480-18A1EB801C85}">
      <dsp:nvSpPr>
        <dsp:cNvPr id="0" name=""/>
        <dsp:cNvSpPr/>
      </dsp:nvSpPr>
      <dsp:spPr>
        <a:xfrm>
          <a:off x="5647763" y="508256"/>
          <a:ext cx="1256817" cy="125681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81609D-7603-4ADF-9C0C-B393B6A01529}">
      <dsp:nvSpPr>
        <dsp:cNvPr id="0" name=""/>
        <dsp:cNvSpPr/>
      </dsp:nvSpPr>
      <dsp:spPr>
        <a:xfrm>
          <a:off x="5915609" y="776103"/>
          <a:ext cx="721124" cy="7211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41186C-FAC3-4447-9FC8-E0D6DB646E1A}">
      <dsp:nvSpPr>
        <dsp:cNvPr id="0" name=""/>
        <dsp:cNvSpPr/>
      </dsp:nvSpPr>
      <dsp:spPr>
        <a:xfrm>
          <a:off x="5245993" y="2156542"/>
          <a:ext cx="206035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90000"/>
            </a:lnSpc>
            <a:spcBef>
              <a:spcPct val="0"/>
            </a:spcBef>
            <a:spcAft>
              <a:spcPct val="35000"/>
            </a:spcAft>
            <a:defRPr cap="all"/>
          </a:pPr>
          <a:r>
            <a:rPr lang="en-AU" sz="1600" kern="1200" dirty="0"/>
            <a:t>Pragyan Karkee(30356375)</a:t>
          </a:r>
          <a:endParaRPr lang="en-US" sz="1600" kern="1200" dirty="0"/>
        </a:p>
      </dsp:txBody>
      <dsp:txXfrm>
        <a:off x="5245993" y="2156542"/>
        <a:ext cx="2060357" cy="720000"/>
      </dsp:txXfrm>
    </dsp:sp>
    <dsp:sp modelId="{4388B65A-CBDE-49F0-9952-63AE51633E56}">
      <dsp:nvSpPr>
        <dsp:cNvPr id="0" name=""/>
        <dsp:cNvSpPr/>
      </dsp:nvSpPr>
      <dsp:spPr>
        <a:xfrm>
          <a:off x="8068682" y="508256"/>
          <a:ext cx="1256817" cy="125681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5137B-7900-4106-9761-2112F08340AB}">
      <dsp:nvSpPr>
        <dsp:cNvPr id="0" name=""/>
        <dsp:cNvSpPr/>
      </dsp:nvSpPr>
      <dsp:spPr>
        <a:xfrm>
          <a:off x="8336529" y="776103"/>
          <a:ext cx="721124" cy="7211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FB93AF-7A29-4111-BC31-8ACB3DF2F674}">
      <dsp:nvSpPr>
        <dsp:cNvPr id="0" name=""/>
        <dsp:cNvSpPr/>
      </dsp:nvSpPr>
      <dsp:spPr>
        <a:xfrm>
          <a:off x="7666913" y="2156542"/>
          <a:ext cx="206035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90000"/>
            </a:lnSpc>
            <a:spcBef>
              <a:spcPct val="0"/>
            </a:spcBef>
            <a:spcAft>
              <a:spcPct val="35000"/>
            </a:spcAft>
            <a:defRPr cap="all"/>
          </a:pPr>
          <a:r>
            <a:rPr lang="en-AU" sz="1600" kern="1200"/>
            <a:t>Dependra Thapa(30335012)</a:t>
          </a:r>
          <a:endParaRPr lang="en-US" sz="1600" kern="1200"/>
        </a:p>
      </dsp:txBody>
      <dsp:txXfrm>
        <a:off x="7666913" y="2156542"/>
        <a:ext cx="2060357"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E6998C-F1CD-420C-BFCE-F9F26AFA4B77}">
      <dsp:nvSpPr>
        <dsp:cNvPr id="0" name=""/>
        <dsp:cNvSpPr/>
      </dsp:nvSpPr>
      <dsp:spPr>
        <a:xfrm>
          <a:off x="577807" y="1619"/>
          <a:ext cx="2804940" cy="1682964"/>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a:t>The website is for all international students as well as for IIBIT students.</a:t>
          </a:r>
          <a:endParaRPr lang="en-US" sz="1800" kern="1200"/>
        </a:p>
      </dsp:txBody>
      <dsp:txXfrm>
        <a:off x="577807" y="1619"/>
        <a:ext cx="2804940" cy="1682964"/>
      </dsp:txXfrm>
    </dsp:sp>
    <dsp:sp modelId="{E2E15058-3EC3-4474-83FE-7C6F74CE5309}">
      <dsp:nvSpPr>
        <dsp:cNvPr id="0" name=""/>
        <dsp:cNvSpPr/>
      </dsp:nvSpPr>
      <dsp:spPr>
        <a:xfrm>
          <a:off x="3663242" y="1619"/>
          <a:ext cx="2804940" cy="1682964"/>
        </a:xfrm>
        <a:prstGeom prst="rect">
          <a:avLst/>
        </a:prstGeom>
        <a:solidFill>
          <a:schemeClr val="accent2">
            <a:hueOff val="287373"/>
            <a:satOff val="-4693"/>
            <a:lumOff val="294"/>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a:t>Assist all international students for finding the rooms, job, social activities and local suburbs, events etc.</a:t>
          </a:r>
          <a:endParaRPr lang="en-US" sz="1800" kern="1200"/>
        </a:p>
      </dsp:txBody>
      <dsp:txXfrm>
        <a:off x="3663242" y="1619"/>
        <a:ext cx="2804940" cy="1682964"/>
      </dsp:txXfrm>
    </dsp:sp>
    <dsp:sp modelId="{98F27839-D632-46D9-98A2-1115C82F0095}">
      <dsp:nvSpPr>
        <dsp:cNvPr id="0" name=""/>
        <dsp:cNvSpPr/>
      </dsp:nvSpPr>
      <dsp:spPr>
        <a:xfrm>
          <a:off x="6748676" y="1619"/>
          <a:ext cx="2804940" cy="1682964"/>
        </a:xfrm>
        <a:prstGeom prst="rect">
          <a:avLst/>
        </a:prstGeom>
        <a:solidFill>
          <a:schemeClr val="accent2">
            <a:hueOff val="574745"/>
            <a:satOff val="-9386"/>
            <a:lumOff val="588"/>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a:t>Help the students to make good relationships with others.</a:t>
          </a:r>
          <a:endParaRPr lang="en-US" sz="1800" kern="1200"/>
        </a:p>
      </dsp:txBody>
      <dsp:txXfrm>
        <a:off x="6748676" y="1619"/>
        <a:ext cx="2804940" cy="1682964"/>
      </dsp:txXfrm>
    </dsp:sp>
    <dsp:sp modelId="{858C9D3F-D2D1-4092-B2B5-71794F86EBFE}">
      <dsp:nvSpPr>
        <dsp:cNvPr id="0" name=""/>
        <dsp:cNvSpPr/>
      </dsp:nvSpPr>
      <dsp:spPr>
        <a:xfrm>
          <a:off x="2120525" y="1965078"/>
          <a:ext cx="2804940" cy="1682964"/>
        </a:xfrm>
        <a:prstGeom prst="rect">
          <a:avLst/>
        </a:prstGeom>
        <a:solidFill>
          <a:schemeClr val="accent2">
            <a:hueOff val="862118"/>
            <a:satOff val="-14079"/>
            <a:lumOff val="882"/>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a:t>Maintain various group communications and also communication with admin using live chat.</a:t>
          </a:r>
          <a:endParaRPr lang="en-US" sz="1800" kern="1200"/>
        </a:p>
      </dsp:txBody>
      <dsp:txXfrm>
        <a:off x="2120525" y="1965078"/>
        <a:ext cx="2804940" cy="1682964"/>
      </dsp:txXfrm>
    </dsp:sp>
    <dsp:sp modelId="{F170C75F-95EF-490C-8C3D-8087494B5343}">
      <dsp:nvSpPr>
        <dsp:cNvPr id="0" name=""/>
        <dsp:cNvSpPr/>
      </dsp:nvSpPr>
      <dsp:spPr>
        <a:xfrm>
          <a:off x="5205959" y="1965078"/>
          <a:ext cx="2804940" cy="1682964"/>
        </a:xfrm>
        <a:prstGeom prst="rect">
          <a:avLst/>
        </a:prstGeom>
        <a:solidFill>
          <a:schemeClr val="accent2">
            <a:hueOff val="1149490"/>
            <a:satOff val="-18772"/>
            <a:lumOff val="1176"/>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a:t>Help to organize events, ceremonies, entertainment program for the user.</a:t>
          </a:r>
          <a:endParaRPr lang="en-US" sz="1800" kern="1200" dirty="0"/>
        </a:p>
      </dsp:txBody>
      <dsp:txXfrm>
        <a:off x="5205959" y="1965078"/>
        <a:ext cx="2804940" cy="16829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72487-B662-499F-A50B-E7444FBF3959}">
      <dsp:nvSpPr>
        <dsp:cNvPr id="0" name=""/>
        <dsp:cNvSpPr/>
      </dsp:nvSpPr>
      <dsp:spPr>
        <a:xfrm>
          <a:off x="0" y="3953593"/>
          <a:ext cx="6545199" cy="864949"/>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AU" sz="1500" kern="1200" dirty="0"/>
            <a:t>Clients will be easily able to use and login to our website.</a:t>
          </a:r>
          <a:endParaRPr lang="en-US" sz="1500" kern="1200" dirty="0"/>
        </a:p>
      </dsp:txBody>
      <dsp:txXfrm>
        <a:off x="0" y="3953593"/>
        <a:ext cx="6545199" cy="864949"/>
      </dsp:txXfrm>
    </dsp:sp>
    <dsp:sp modelId="{6F72FFF2-AA04-4F0C-ADA7-2C40CA60233E}">
      <dsp:nvSpPr>
        <dsp:cNvPr id="0" name=""/>
        <dsp:cNvSpPr/>
      </dsp:nvSpPr>
      <dsp:spPr>
        <a:xfrm rot="10800000">
          <a:off x="0" y="2636275"/>
          <a:ext cx="6545199" cy="1330292"/>
        </a:xfrm>
        <a:prstGeom prst="upArrowCallou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AU" sz="1500" kern="1200"/>
            <a:t>We as a IIBIT students wanted to help other under going IIBIT students with their daily personal activities to avoid facing difficulties.</a:t>
          </a:r>
          <a:endParaRPr lang="en-US" sz="1500" kern="1200"/>
        </a:p>
      </dsp:txBody>
      <dsp:txXfrm rot="10800000">
        <a:off x="0" y="2636275"/>
        <a:ext cx="6545199" cy="864384"/>
      </dsp:txXfrm>
    </dsp:sp>
    <dsp:sp modelId="{1EE66DD0-C27C-440F-8CF2-F037FC69CA68}">
      <dsp:nvSpPr>
        <dsp:cNvPr id="0" name=""/>
        <dsp:cNvSpPr/>
      </dsp:nvSpPr>
      <dsp:spPr>
        <a:xfrm rot="10800000">
          <a:off x="0" y="1318957"/>
          <a:ext cx="6545199" cy="1330292"/>
        </a:xfrm>
        <a:prstGeom prst="upArrowCallout">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AU" sz="1500" kern="1200"/>
            <a:t>Students are the important for us as a client.</a:t>
          </a:r>
          <a:endParaRPr lang="en-US" sz="1500" kern="1200"/>
        </a:p>
      </dsp:txBody>
      <dsp:txXfrm rot="10800000">
        <a:off x="0" y="1318957"/>
        <a:ext cx="6545199" cy="864384"/>
      </dsp:txXfrm>
    </dsp:sp>
    <dsp:sp modelId="{1F24DEBF-75FF-4922-B81C-AA1ECC164D9F}">
      <dsp:nvSpPr>
        <dsp:cNvPr id="0" name=""/>
        <dsp:cNvSpPr/>
      </dsp:nvSpPr>
      <dsp:spPr>
        <a:xfrm rot="10800000">
          <a:off x="0" y="1638"/>
          <a:ext cx="6545199" cy="1330292"/>
        </a:xfrm>
        <a:prstGeom prst="upArrowCallout">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AU" sz="1500" kern="1200"/>
            <a:t>Our clients are the IIBIT international students.</a:t>
          </a:r>
          <a:endParaRPr lang="en-US" sz="1500" kern="1200"/>
        </a:p>
      </dsp:txBody>
      <dsp:txXfrm rot="10800000">
        <a:off x="0" y="1638"/>
        <a:ext cx="6545199" cy="8643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B4CD5-7727-4F64-9A65-06730C0CBCF3}">
      <dsp:nvSpPr>
        <dsp:cNvPr id="0" name=""/>
        <dsp:cNvSpPr/>
      </dsp:nvSpPr>
      <dsp:spPr>
        <a:xfrm>
          <a:off x="3972085" y="1181"/>
          <a:ext cx="1492988" cy="995325"/>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t>Project Manager(Nisha )</a:t>
          </a:r>
        </a:p>
      </dsp:txBody>
      <dsp:txXfrm>
        <a:off x="4001237" y="30333"/>
        <a:ext cx="1434684" cy="937021"/>
      </dsp:txXfrm>
    </dsp:sp>
    <dsp:sp modelId="{B66CDA29-6765-4715-A0B6-7A71AF34C419}">
      <dsp:nvSpPr>
        <dsp:cNvPr id="0" name=""/>
        <dsp:cNvSpPr/>
      </dsp:nvSpPr>
      <dsp:spPr>
        <a:xfrm>
          <a:off x="4672859" y="996507"/>
          <a:ext cx="91440" cy="398130"/>
        </a:xfrm>
        <a:custGeom>
          <a:avLst/>
          <a:gdLst/>
          <a:ahLst/>
          <a:cxnLst/>
          <a:rect l="0" t="0" r="0" b="0"/>
          <a:pathLst>
            <a:path>
              <a:moveTo>
                <a:pt x="45720" y="0"/>
              </a:moveTo>
              <a:lnTo>
                <a:pt x="45720" y="398130"/>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65766F-5915-41F7-9B98-03B335B8CC83}">
      <dsp:nvSpPr>
        <dsp:cNvPr id="0" name=""/>
        <dsp:cNvSpPr/>
      </dsp:nvSpPr>
      <dsp:spPr>
        <a:xfrm>
          <a:off x="3972085" y="1394637"/>
          <a:ext cx="1492988" cy="995325"/>
        </a:xfrm>
        <a:prstGeom prst="roundRect">
          <a:avLst>
            <a:gd name="adj" fmla="val 10000"/>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t>Assistant Project Manager (Rabindra)</a:t>
          </a:r>
        </a:p>
      </dsp:txBody>
      <dsp:txXfrm>
        <a:off x="4001237" y="1423789"/>
        <a:ext cx="1434684" cy="937021"/>
      </dsp:txXfrm>
    </dsp:sp>
    <dsp:sp modelId="{96474532-E157-4F93-95D5-1B20381514F0}">
      <dsp:nvSpPr>
        <dsp:cNvPr id="0" name=""/>
        <dsp:cNvSpPr/>
      </dsp:nvSpPr>
      <dsp:spPr>
        <a:xfrm>
          <a:off x="1807252" y="2389962"/>
          <a:ext cx="2911326" cy="398130"/>
        </a:xfrm>
        <a:custGeom>
          <a:avLst/>
          <a:gdLst/>
          <a:ahLst/>
          <a:cxnLst/>
          <a:rect l="0" t="0" r="0" b="0"/>
          <a:pathLst>
            <a:path>
              <a:moveTo>
                <a:pt x="2911326" y="0"/>
              </a:moveTo>
              <a:lnTo>
                <a:pt x="2911326" y="199065"/>
              </a:lnTo>
              <a:lnTo>
                <a:pt x="0" y="199065"/>
              </a:lnTo>
              <a:lnTo>
                <a:pt x="0" y="398130"/>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5AA338-E877-4FFC-B569-4E1D99529A1D}">
      <dsp:nvSpPr>
        <dsp:cNvPr id="0" name=""/>
        <dsp:cNvSpPr/>
      </dsp:nvSpPr>
      <dsp:spPr>
        <a:xfrm>
          <a:off x="1060758" y="2788092"/>
          <a:ext cx="1492988" cy="995325"/>
        </a:xfrm>
        <a:prstGeom prst="roundRect">
          <a:avLst>
            <a:gd name="adj" fmla="val 10000"/>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t>Lead Developer</a:t>
          </a:r>
        </a:p>
        <a:p>
          <a:pPr lvl="0" algn="ctr" defTabSz="444500">
            <a:lnSpc>
              <a:spcPct val="90000"/>
            </a:lnSpc>
            <a:spcBef>
              <a:spcPct val="0"/>
            </a:spcBef>
            <a:spcAft>
              <a:spcPct val="35000"/>
            </a:spcAft>
          </a:pPr>
          <a:r>
            <a:rPr lang="en-US" sz="1000" kern="1200" dirty="0"/>
            <a:t>( Pragyan)</a:t>
          </a:r>
        </a:p>
      </dsp:txBody>
      <dsp:txXfrm>
        <a:off x="1089910" y="2817244"/>
        <a:ext cx="1434684" cy="937021"/>
      </dsp:txXfrm>
    </dsp:sp>
    <dsp:sp modelId="{9BE8B5F8-2915-42E2-9873-2B57E48119CE}">
      <dsp:nvSpPr>
        <dsp:cNvPr id="0" name=""/>
        <dsp:cNvSpPr/>
      </dsp:nvSpPr>
      <dsp:spPr>
        <a:xfrm>
          <a:off x="3748137" y="2389962"/>
          <a:ext cx="970442" cy="398130"/>
        </a:xfrm>
        <a:custGeom>
          <a:avLst/>
          <a:gdLst/>
          <a:ahLst/>
          <a:cxnLst/>
          <a:rect l="0" t="0" r="0" b="0"/>
          <a:pathLst>
            <a:path>
              <a:moveTo>
                <a:pt x="970442" y="0"/>
              </a:moveTo>
              <a:lnTo>
                <a:pt x="970442" y="199065"/>
              </a:lnTo>
              <a:lnTo>
                <a:pt x="0" y="199065"/>
              </a:lnTo>
              <a:lnTo>
                <a:pt x="0" y="398130"/>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2AB5C9-BCCE-4798-B38E-90B8946F8723}">
      <dsp:nvSpPr>
        <dsp:cNvPr id="0" name=""/>
        <dsp:cNvSpPr/>
      </dsp:nvSpPr>
      <dsp:spPr>
        <a:xfrm>
          <a:off x="3001643" y="2788092"/>
          <a:ext cx="1492988" cy="995325"/>
        </a:xfrm>
        <a:prstGeom prst="roundRect">
          <a:avLst>
            <a:gd name="adj" fmla="val 10000"/>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t>Designer (Dipendra)</a:t>
          </a:r>
        </a:p>
      </dsp:txBody>
      <dsp:txXfrm>
        <a:off x="3030795" y="2817244"/>
        <a:ext cx="1434684" cy="937021"/>
      </dsp:txXfrm>
    </dsp:sp>
    <dsp:sp modelId="{A8204BCE-B5ED-4815-8963-AFA1EE63662D}">
      <dsp:nvSpPr>
        <dsp:cNvPr id="0" name=""/>
        <dsp:cNvSpPr/>
      </dsp:nvSpPr>
      <dsp:spPr>
        <a:xfrm>
          <a:off x="4718579" y="2389962"/>
          <a:ext cx="970442" cy="398130"/>
        </a:xfrm>
        <a:custGeom>
          <a:avLst/>
          <a:gdLst/>
          <a:ahLst/>
          <a:cxnLst/>
          <a:rect l="0" t="0" r="0" b="0"/>
          <a:pathLst>
            <a:path>
              <a:moveTo>
                <a:pt x="0" y="0"/>
              </a:moveTo>
              <a:lnTo>
                <a:pt x="0" y="199065"/>
              </a:lnTo>
              <a:lnTo>
                <a:pt x="970442" y="199065"/>
              </a:lnTo>
              <a:lnTo>
                <a:pt x="970442" y="398130"/>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4E52C2-929C-4867-9524-A97569865BBE}">
      <dsp:nvSpPr>
        <dsp:cNvPr id="0" name=""/>
        <dsp:cNvSpPr/>
      </dsp:nvSpPr>
      <dsp:spPr>
        <a:xfrm>
          <a:off x="4942527" y="2788092"/>
          <a:ext cx="1492988" cy="995325"/>
        </a:xfrm>
        <a:prstGeom prst="roundRect">
          <a:avLst>
            <a:gd name="adj" fmla="val 10000"/>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t>Tester/ Debugger(Pragyan)</a:t>
          </a:r>
        </a:p>
      </dsp:txBody>
      <dsp:txXfrm>
        <a:off x="4971679" y="2817244"/>
        <a:ext cx="1434684" cy="937021"/>
      </dsp:txXfrm>
    </dsp:sp>
    <dsp:sp modelId="{53AED4BF-EA4D-474C-A2CC-21679BEB6320}">
      <dsp:nvSpPr>
        <dsp:cNvPr id="0" name=""/>
        <dsp:cNvSpPr/>
      </dsp:nvSpPr>
      <dsp:spPr>
        <a:xfrm>
          <a:off x="4718579" y="2389962"/>
          <a:ext cx="2911326" cy="398130"/>
        </a:xfrm>
        <a:custGeom>
          <a:avLst/>
          <a:gdLst/>
          <a:ahLst/>
          <a:cxnLst/>
          <a:rect l="0" t="0" r="0" b="0"/>
          <a:pathLst>
            <a:path>
              <a:moveTo>
                <a:pt x="0" y="0"/>
              </a:moveTo>
              <a:lnTo>
                <a:pt x="0" y="199065"/>
              </a:lnTo>
              <a:lnTo>
                <a:pt x="2911326" y="199065"/>
              </a:lnTo>
              <a:lnTo>
                <a:pt x="2911326" y="398130"/>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44C1B9-46F7-4536-BDC3-D6AFA42F7A82}">
      <dsp:nvSpPr>
        <dsp:cNvPr id="0" name=""/>
        <dsp:cNvSpPr/>
      </dsp:nvSpPr>
      <dsp:spPr>
        <a:xfrm>
          <a:off x="6883412" y="2788092"/>
          <a:ext cx="1492988" cy="995325"/>
        </a:xfrm>
        <a:prstGeom prst="roundRect">
          <a:avLst>
            <a:gd name="adj" fmla="val 10000"/>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t>Lead Analyst (Nisha)</a:t>
          </a:r>
        </a:p>
      </dsp:txBody>
      <dsp:txXfrm>
        <a:off x="6912564" y="2817244"/>
        <a:ext cx="1434684" cy="9370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3F7BD-5BD6-4768-8CF6-3D20AA88E061}">
      <dsp:nvSpPr>
        <dsp:cNvPr id="0" name=""/>
        <dsp:cNvSpPr/>
      </dsp:nvSpPr>
      <dsp:spPr>
        <a:xfrm>
          <a:off x="885475" y="1866"/>
          <a:ext cx="525656" cy="52565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15E120-EE1E-4E54-8A2F-EDB9EE6C0C98}">
      <dsp:nvSpPr>
        <dsp:cNvPr id="0" name=""/>
        <dsp:cNvSpPr/>
      </dsp:nvSpPr>
      <dsp:spPr>
        <a:xfrm>
          <a:off x="995863" y="112254"/>
          <a:ext cx="304880" cy="3048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A9AFC4-86AF-4452-B1A7-DC907EB7AC1E}">
      <dsp:nvSpPr>
        <dsp:cNvPr id="0" name=""/>
        <dsp:cNvSpPr/>
      </dsp:nvSpPr>
      <dsp:spPr>
        <a:xfrm>
          <a:off x="1523772" y="1866"/>
          <a:ext cx="1239046" cy="52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r>
            <a:rPr lang="en-AU" sz="1100" b="1" kern="1200" dirty="0"/>
            <a:t>For creating website following coding will be using</a:t>
          </a:r>
          <a:r>
            <a:rPr lang="en-AU" sz="1100" kern="1200" dirty="0"/>
            <a:t>:</a:t>
          </a:r>
          <a:endParaRPr lang="en-US" sz="1100" kern="1200" dirty="0"/>
        </a:p>
      </dsp:txBody>
      <dsp:txXfrm>
        <a:off x="1523772" y="1866"/>
        <a:ext cx="1239046" cy="525656"/>
      </dsp:txXfrm>
    </dsp:sp>
    <dsp:sp modelId="{FC5DF722-3131-44BF-BAC7-73900A14380A}">
      <dsp:nvSpPr>
        <dsp:cNvPr id="0" name=""/>
        <dsp:cNvSpPr/>
      </dsp:nvSpPr>
      <dsp:spPr>
        <a:xfrm>
          <a:off x="2978714" y="1866"/>
          <a:ext cx="525656" cy="52565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270E3F-95CD-4A46-9C92-3288EA50B120}">
      <dsp:nvSpPr>
        <dsp:cNvPr id="0" name=""/>
        <dsp:cNvSpPr/>
      </dsp:nvSpPr>
      <dsp:spPr>
        <a:xfrm>
          <a:off x="3089102" y="112254"/>
          <a:ext cx="304880" cy="3048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447E60-3EE4-45B4-8953-08F99E08AF44}">
      <dsp:nvSpPr>
        <dsp:cNvPr id="0" name=""/>
        <dsp:cNvSpPr/>
      </dsp:nvSpPr>
      <dsp:spPr>
        <a:xfrm>
          <a:off x="3617011" y="1866"/>
          <a:ext cx="1239046" cy="52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r>
            <a:rPr lang="en-AU" sz="1100" kern="1200"/>
            <a:t>1. Programming Languages</a:t>
          </a:r>
          <a:endParaRPr lang="en-US" sz="1100" kern="1200"/>
        </a:p>
      </dsp:txBody>
      <dsp:txXfrm>
        <a:off x="3617011" y="1866"/>
        <a:ext cx="1239046" cy="525656"/>
      </dsp:txXfrm>
    </dsp:sp>
    <dsp:sp modelId="{E254ED5A-A6DA-472E-833A-B1959205D933}">
      <dsp:nvSpPr>
        <dsp:cNvPr id="0" name=""/>
        <dsp:cNvSpPr/>
      </dsp:nvSpPr>
      <dsp:spPr>
        <a:xfrm>
          <a:off x="885475" y="1086533"/>
          <a:ext cx="525656" cy="52565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AFDDB2-3E58-41B0-BF08-7830BD1ECF2B}">
      <dsp:nvSpPr>
        <dsp:cNvPr id="0" name=""/>
        <dsp:cNvSpPr/>
      </dsp:nvSpPr>
      <dsp:spPr>
        <a:xfrm>
          <a:off x="995863" y="1196921"/>
          <a:ext cx="304880" cy="304880"/>
        </a:xfrm>
        <a:prstGeom prst="rect">
          <a:avLst/>
        </a:prstGeom>
        <a:solidFill>
          <a:schemeClr val="accent5">
            <a:hueOff val="665013"/>
            <a:satOff val="2216"/>
            <a:lumOff val="2521"/>
            <a:alphaOff val="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5E8EDC-ECC1-4C25-86D4-D714969917F1}">
      <dsp:nvSpPr>
        <dsp:cNvPr id="0" name=""/>
        <dsp:cNvSpPr/>
      </dsp:nvSpPr>
      <dsp:spPr>
        <a:xfrm>
          <a:off x="1523772" y="1086533"/>
          <a:ext cx="1239046" cy="52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r>
            <a:rPr lang="en-US" sz="1100" kern="1200" dirty="0" smtClean="0"/>
            <a:t>Xampp</a:t>
          </a:r>
          <a:endParaRPr lang="en-US" sz="1100" kern="1200" dirty="0"/>
        </a:p>
      </dsp:txBody>
      <dsp:txXfrm>
        <a:off x="1523772" y="1086533"/>
        <a:ext cx="1239046" cy="525656"/>
      </dsp:txXfrm>
    </dsp:sp>
    <dsp:sp modelId="{23DE4ADB-5074-4196-B0A1-58204425124B}">
      <dsp:nvSpPr>
        <dsp:cNvPr id="0" name=""/>
        <dsp:cNvSpPr/>
      </dsp:nvSpPr>
      <dsp:spPr>
        <a:xfrm>
          <a:off x="2978714" y="1086533"/>
          <a:ext cx="525656" cy="52565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DBF66D-C21C-45EF-833F-D920DF50922E}">
      <dsp:nvSpPr>
        <dsp:cNvPr id="0" name=""/>
        <dsp:cNvSpPr/>
      </dsp:nvSpPr>
      <dsp:spPr>
        <a:xfrm>
          <a:off x="3089102" y="1196921"/>
          <a:ext cx="304880" cy="3048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C877B0-B23C-49FF-AD2D-D06F4F8CDBA9}">
      <dsp:nvSpPr>
        <dsp:cNvPr id="0" name=""/>
        <dsp:cNvSpPr/>
      </dsp:nvSpPr>
      <dsp:spPr>
        <a:xfrm>
          <a:off x="3617011" y="1086533"/>
          <a:ext cx="1239046" cy="52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r>
            <a:rPr lang="en-AU" sz="1100" kern="1200"/>
            <a:t>CSS</a:t>
          </a:r>
          <a:endParaRPr lang="en-US" sz="1100" kern="1200" dirty="0"/>
        </a:p>
      </dsp:txBody>
      <dsp:txXfrm>
        <a:off x="3617011" y="1086533"/>
        <a:ext cx="1239046" cy="525656"/>
      </dsp:txXfrm>
    </dsp:sp>
    <dsp:sp modelId="{5BA90861-7D9D-4B1B-8AFA-BCBAB5A922AC}">
      <dsp:nvSpPr>
        <dsp:cNvPr id="0" name=""/>
        <dsp:cNvSpPr/>
      </dsp:nvSpPr>
      <dsp:spPr>
        <a:xfrm>
          <a:off x="885475" y="2171200"/>
          <a:ext cx="525656" cy="52565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37BF25-62C6-4C1B-8B4C-EA156E98FFE4}">
      <dsp:nvSpPr>
        <dsp:cNvPr id="0" name=""/>
        <dsp:cNvSpPr/>
      </dsp:nvSpPr>
      <dsp:spPr>
        <a:xfrm>
          <a:off x="995863" y="2281588"/>
          <a:ext cx="304880" cy="3048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D17627-207C-4416-94E3-7EAF1F2DC248}">
      <dsp:nvSpPr>
        <dsp:cNvPr id="0" name=""/>
        <dsp:cNvSpPr/>
      </dsp:nvSpPr>
      <dsp:spPr>
        <a:xfrm>
          <a:off x="1523772" y="2171200"/>
          <a:ext cx="1239046" cy="52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r>
            <a:rPr lang="en-AU" sz="1100" kern="1200"/>
            <a:t>HTML</a:t>
          </a:r>
          <a:endParaRPr lang="en-US" sz="1100" kern="1200"/>
        </a:p>
      </dsp:txBody>
      <dsp:txXfrm>
        <a:off x="1523772" y="2171200"/>
        <a:ext cx="1239046" cy="525656"/>
      </dsp:txXfrm>
    </dsp:sp>
    <dsp:sp modelId="{40997240-2828-4100-A0A7-DB2791B02A0A}">
      <dsp:nvSpPr>
        <dsp:cNvPr id="0" name=""/>
        <dsp:cNvSpPr/>
      </dsp:nvSpPr>
      <dsp:spPr>
        <a:xfrm>
          <a:off x="2978714" y="2171200"/>
          <a:ext cx="525656" cy="52565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DCE8C5-31B5-4CA0-A07D-6F299928BA61}">
      <dsp:nvSpPr>
        <dsp:cNvPr id="0" name=""/>
        <dsp:cNvSpPr/>
      </dsp:nvSpPr>
      <dsp:spPr>
        <a:xfrm>
          <a:off x="3089102" y="2281588"/>
          <a:ext cx="304880" cy="30488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131A87-5E83-4EF8-BF6D-0B7566DB797F}">
      <dsp:nvSpPr>
        <dsp:cNvPr id="0" name=""/>
        <dsp:cNvSpPr/>
      </dsp:nvSpPr>
      <dsp:spPr>
        <a:xfrm>
          <a:off x="3617011" y="2171200"/>
          <a:ext cx="1239046" cy="52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r>
            <a:rPr lang="en-AU" sz="1100" kern="1200" dirty="0"/>
            <a:t>PHP</a:t>
          </a:r>
          <a:endParaRPr lang="en-US" sz="1100" kern="1200" dirty="0"/>
        </a:p>
      </dsp:txBody>
      <dsp:txXfrm>
        <a:off x="3617011" y="2171200"/>
        <a:ext cx="1239046" cy="525656"/>
      </dsp:txXfrm>
    </dsp:sp>
    <dsp:sp modelId="{16E407A3-A6E3-416F-8569-3199C5FC715B}">
      <dsp:nvSpPr>
        <dsp:cNvPr id="0" name=""/>
        <dsp:cNvSpPr/>
      </dsp:nvSpPr>
      <dsp:spPr>
        <a:xfrm>
          <a:off x="885475" y="3255867"/>
          <a:ext cx="525656" cy="52565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A61E9E-8679-478A-8493-B56C63E14ECC}">
      <dsp:nvSpPr>
        <dsp:cNvPr id="0" name=""/>
        <dsp:cNvSpPr/>
      </dsp:nvSpPr>
      <dsp:spPr>
        <a:xfrm>
          <a:off x="995863" y="3366255"/>
          <a:ext cx="304880" cy="30488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CE25CD-0872-4A38-9BE6-F7E46645B767}">
      <dsp:nvSpPr>
        <dsp:cNvPr id="0" name=""/>
        <dsp:cNvSpPr/>
      </dsp:nvSpPr>
      <dsp:spPr>
        <a:xfrm>
          <a:off x="1523772" y="3255867"/>
          <a:ext cx="1239046" cy="52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r>
            <a:rPr lang="en-AU" sz="1100" kern="1200"/>
            <a:t>2. Database</a:t>
          </a:r>
          <a:endParaRPr lang="en-US" sz="1100" kern="1200"/>
        </a:p>
      </dsp:txBody>
      <dsp:txXfrm>
        <a:off x="1523772" y="3255867"/>
        <a:ext cx="1239046" cy="525656"/>
      </dsp:txXfrm>
    </dsp:sp>
    <dsp:sp modelId="{BEAD391F-67DC-4DAB-BA1C-72E45686A595}">
      <dsp:nvSpPr>
        <dsp:cNvPr id="0" name=""/>
        <dsp:cNvSpPr/>
      </dsp:nvSpPr>
      <dsp:spPr>
        <a:xfrm>
          <a:off x="2978714" y="3255867"/>
          <a:ext cx="525656" cy="52565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D85D0E-A490-48F4-B984-1467341B6C60}">
      <dsp:nvSpPr>
        <dsp:cNvPr id="0" name=""/>
        <dsp:cNvSpPr/>
      </dsp:nvSpPr>
      <dsp:spPr>
        <a:xfrm>
          <a:off x="3089102" y="3366255"/>
          <a:ext cx="304880" cy="30488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7B4C25-17BA-4C28-ABEC-1F65105F9FC6}">
      <dsp:nvSpPr>
        <dsp:cNvPr id="0" name=""/>
        <dsp:cNvSpPr/>
      </dsp:nvSpPr>
      <dsp:spPr>
        <a:xfrm>
          <a:off x="3617011" y="3255867"/>
          <a:ext cx="1239046" cy="52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r>
            <a:rPr lang="en-AU" sz="1100" kern="1200"/>
            <a:t>My SQL</a:t>
          </a:r>
          <a:endParaRPr lang="en-US" sz="1100" kern="1200"/>
        </a:p>
      </dsp:txBody>
      <dsp:txXfrm>
        <a:off x="3617011" y="3255867"/>
        <a:ext cx="1239046" cy="52565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8/13/2019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8/13/2019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8/13/2019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8/13/2019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8/13/2019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8/13/2019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8/13/2019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90DA225-D563-4661-9BA5-71FFD1DDF3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9A4116-4679-46AE-A349-372433D3229F}"/>
              </a:ext>
            </a:extLst>
          </p:cNvPr>
          <p:cNvSpPr>
            <a:spLocks noGrp="1"/>
          </p:cNvSpPr>
          <p:nvPr>
            <p:ph type="ctrTitle"/>
          </p:nvPr>
        </p:nvSpPr>
        <p:spPr>
          <a:xfrm>
            <a:off x="685800" y="4512365"/>
            <a:ext cx="10820400" cy="1007902"/>
          </a:xfrm>
        </p:spPr>
        <p:txBody>
          <a:bodyPr>
            <a:normAutofit/>
          </a:bodyPr>
          <a:lstStyle/>
          <a:p>
            <a:r>
              <a:rPr lang="en-AU" sz="4400"/>
              <a:t>Project 2</a:t>
            </a:r>
          </a:p>
        </p:txBody>
      </p:sp>
      <p:sp>
        <p:nvSpPr>
          <p:cNvPr id="3" name="Subtitle 2">
            <a:extLst>
              <a:ext uri="{FF2B5EF4-FFF2-40B4-BE49-F238E27FC236}">
                <a16:creationId xmlns:a16="http://schemas.microsoft.com/office/drawing/2014/main" id="{70BA3A63-514C-46E3-8BB6-66B501CDFA35}"/>
              </a:ext>
            </a:extLst>
          </p:cNvPr>
          <p:cNvSpPr>
            <a:spLocks noGrp="1"/>
          </p:cNvSpPr>
          <p:nvPr>
            <p:ph type="subTitle" idx="1"/>
          </p:nvPr>
        </p:nvSpPr>
        <p:spPr>
          <a:xfrm>
            <a:off x="685800" y="5520267"/>
            <a:ext cx="10820400" cy="694266"/>
          </a:xfrm>
        </p:spPr>
        <p:txBody>
          <a:bodyPr>
            <a:normAutofit/>
          </a:bodyPr>
          <a:lstStyle/>
          <a:p>
            <a:r>
              <a:rPr lang="en-AU" sz="1800"/>
              <a:t>Iteration 3</a:t>
            </a:r>
          </a:p>
        </p:txBody>
      </p:sp>
      <p:pic>
        <p:nvPicPr>
          <p:cNvPr id="4" name="Picture 2" descr="Image result for together we can">
            <a:extLst>
              <a:ext uri="{FF2B5EF4-FFF2-40B4-BE49-F238E27FC236}">
                <a16:creationId xmlns:a16="http://schemas.microsoft.com/office/drawing/2014/main" id="{2ACC5A8C-9E94-4628-969D-3862401822B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2441" y="640080"/>
            <a:ext cx="9480884" cy="3602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914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screenshot of a social media post&#10;&#10;Description automatically generated">
            <a:extLst>
              <a:ext uri="{FF2B5EF4-FFF2-40B4-BE49-F238E27FC236}">
                <a16:creationId xmlns:a16="http://schemas.microsoft.com/office/drawing/2014/main" id="{10E1FF73-3671-4EA0-8237-01F1D1C6CA48}"/>
              </a:ext>
            </a:extLst>
          </p:cNvPr>
          <p:cNvPicPr>
            <a:picLocks noChangeAspect="1"/>
          </p:cNvPicPr>
          <p:nvPr/>
        </p:nvPicPr>
        <p:blipFill>
          <a:blip r:embed="rId2"/>
          <a:stretch>
            <a:fillRect/>
          </a:stretch>
        </p:blipFill>
        <p:spPr>
          <a:xfrm>
            <a:off x="515008" y="1972508"/>
            <a:ext cx="4403834" cy="3988249"/>
          </a:xfrm>
          <a:prstGeom prst="rect">
            <a:avLst/>
          </a:prstGeom>
        </p:spPr>
      </p:pic>
      <p:pic>
        <p:nvPicPr>
          <p:cNvPr id="3" name="Content Placeholder 4" descr="A screen shot of a person&#10;&#10;Description automatically generated">
            <a:extLst>
              <a:ext uri="{FF2B5EF4-FFF2-40B4-BE49-F238E27FC236}">
                <a16:creationId xmlns:a16="http://schemas.microsoft.com/office/drawing/2014/main" id="{DD1D75D5-EC71-45DD-9597-4B9DC81DD4D5}"/>
              </a:ext>
            </a:extLst>
          </p:cNvPr>
          <p:cNvPicPr>
            <a:picLocks noChangeAspect="1"/>
          </p:cNvPicPr>
          <p:nvPr/>
        </p:nvPicPr>
        <p:blipFill>
          <a:blip r:embed="rId3"/>
          <a:stretch>
            <a:fillRect/>
          </a:stretch>
        </p:blipFill>
        <p:spPr>
          <a:xfrm>
            <a:off x="5168617" y="513976"/>
            <a:ext cx="5087006" cy="3649662"/>
          </a:xfrm>
          <a:prstGeom prst="rect">
            <a:avLst/>
          </a:prstGeom>
        </p:spPr>
      </p:pic>
      <p:pic>
        <p:nvPicPr>
          <p:cNvPr id="4" name="Content Placeholder 4" descr="A screenshot of a social media post&#10;&#10;Description automatically generated">
            <a:extLst>
              <a:ext uri="{FF2B5EF4-FFF2-40B4-BE49-F238E27FC236}">
                <a16:creationId xmlns:a16="http://schemas.microsoft.com/office/drawing/2014/main" id="{7299F507-C681-4BBA-B894-2B8D18D6A868}"/>
              </a:ext>
            </a:extLst>
          </p:cNvPr>
          <p:cNvPicPr>
            <a:picLocks noChangeAspect="1"/>
          </p:cNvPicPr>
          <p:nvPr/>
        </p:nvPicPr>
        <p:blipFill>
          <a:blip r:embed="rId4"/>
          <a:stretch>
            <a:fillRect/>
          </a:stretch>
        </p:blipFill>
        <p:spPr>
          <a:xfrm>
            <a:off x="6644806" y="4231342"/>
            <a:ext cx="5087006" cy="2518408"/>
          </a:xfrm>
          <a:prstGeom prst="rect">
            <a:avLst/>
          </a:prstGeom>
        </p:spPr>
      </p:pic>
    </p:spTree>
    <p:extLst>
      <p:ext uri="{BB962C8B-B14F-4D97-AF65-F5344CB8AC3E}">
        <p14:creationId xmlns:p14="http://schemas.microsoft.com/office/powerpoint/2010/main" val="25500728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43388-F002-4EC4-BAEF-298F2B3672B2}"/>
              </a:ext>
            </a:extLst>
          </p:cNvPr>
          <p:cNvSpPr/>
          <p:nvPr/>
        </p:nvSpPr>
        <p:spPr>
          <a:xfrm>
            <a:off x="70338" y="1497595"/>
            <a:ext cx="1301959" cy="369332"/>
          </a:xfrm>
          <a:prstGeom prst="rect">
            <a:avLst/>
          </a:prstGeom>
        </p:spPr>
        <p:txBody>
          <a:bodyPr wrap="none">
            <a:spAutoFit/>
          </a:bodyPr>
          <a:lstStyle/>
          <a:p>
            <a:r>
              <a:rPr lang="en-AU" dirty="0"/>
              <a:t>Iteration 3</a:t>
            </a:r>
          </a:p>
        </p:txBody>
      </p:sp>
      <p:sp>
        <p:nvSpPr>
          <p:cNvPr id="4" name="Rectangle 3">
            <a:extLst>
              <a:ext uri="{FF2B5EF4-FFF2-40B4-BE49-F238E27FC236}">
                <a16:creationId xmlns:a16="http://schemas.microsoft.com/office/drawing/2014/main" id="{23C872E2-C142-4A23-8C86-0CEB4E937E24}"/>
              </a:ext>
            </a:extLst>
          </p:cNvPr>
          <p:cNvSpPr/>
          <p:nvPr/>
        </p:nvSpPr>
        <p:spPr>
          <a:xfrm>
            <a:off x="70338" y="2088104"/>
            <a:ext cx="11658600" cy="1477328"/>
          </a:xfrm>
          <a:prstGeom prst="rect">
            <a:avLst/>
          </a:prstGeom>
        </p:spPr>
        <p:txBody>
          <a:bodyPr wrap="square">
            <a:spAutoFit/>
          </a:bodyPr>
          <a:lstStyle/>
          <a:p>
            <a:pPr algn="just"/>
            <a:r>
              <a:rPr lang="en-US" b="1" dirty="0"/>
              <a:t>US1 </a:t>
            </a:r>
            <a:r>
              <a:rPr lang="en-US" dirty="0"/>
              <a:t>As a user, I want renting or sharing rooms near stations or bus stops so that I can have affordable living and nearby suburbs</a:t>
            </a:r>
            <a:r>
              <a:rPr lang="en-US" dirty="0" smtClean="0"/>
              <a:t>.</a:t>
            </a:r>
          </a:p>
          <a:p>
            <a:pPr algn="just"/>
            <a:endParaRPr lang="en-US" dirty="0"/>
          </a:p>
          <a:p>
            <a:pPr algn="just"/>
            <a:endParaRPr lang="en-US" b="1" dirty="0" smtClean="0"/>
          </a:p>
          <a:p>
            <a:pPr algn="just"/>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501" y="2826768"/>
            <a:ext cx="7124986" cy="3349414"/>
          </a:xfrm>
          <a:prstGeom prst="rect">
            <a:avLst/>
          </a:prstGeom>
        </p:spPr>
      </p:pic>
    </p:spTree>
    <p:extLst>
      <p:ext uri="{BB962C8B-B14F-4D97-AF65-F5344CB8AC3E}">
        <p14:creationId xmlns:p14="http://schemas.microsoft.com/office/powerpoint/2010/main" val="31574508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9698" y="558672"/>
            <a:ext cx="6096000" cy="923330"/>
          </a:xfrm>
          <a:prstGeom prst="rect">
            <a:avLst/>
          </a:prstGeom>
        </p:spPr>
        <p:txBody>
          <a:bodyPr>
            <a:spAutoFit/>
          </a:bodyPr>
          <a:lstStyle/>
          <a:p>
            <a:pPr algn="just"/>
            <a:r>
              <a:rPr lang="en-US" b="1" dirty="0"/>
              <a:t>US2 </a:t>
            </a:r>
            <a:r>
              <a:rPr lang="en-US" dirty="0"/>
              <a:t>As a user, I want an information about of cost of living and budgeting so that I can spend less and save little bit of money for my expenses/fees.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434" y="1739589"/>
            <a:ext cx="7345900" cy="41200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90494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2361" y="319811"/>
            <a:ext cx="6096000" cy="1200329"/>
          </a:xfrm>
          <a:prstGeom prst="rect">
            <a:avLst/>
          </a:prstGeom>
        </p:spPr>
        <p:txBody>
          <a:bodyPr>
            <a:spAutoFit/>
          </a:bodyPr>
          <a:lstStyle/>
          <a:p>
            <a:pPr algn="just"/>
            <a:r>
              <a:rPr lang="en-US" b="1" dirty="0"/>
              <a:t>US3 </a:t>
            </a:r>
            <a:r>
              <a:rPr lang="en-US" dirty="0"/>
              <a:t>As a user, I want to have a good healthcare and insurance information and details/ nearby addresses so that whenever I got sick or have any serious issues with health I can immediately go for treatment.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941" y="2007220"/>
            <a:ext cx="9136131" cy="3311912"/>
          </a:xfrm>
          <a:prstGeom prst="rect">
            <a:avLst/>
          </a:prstGeom>
        </p:spPr>
      </p:pic>
    </p:spTree>
    <p:extLst>
      <p:ext uri="{BB962C8B-B14F-4D97-AF65-F5344CB8AC3E}">
        <p14:creationId xmlns:p14="http://schemas.microsoft.com/office/powerpoint/2010/main" val="208704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87912" y="915511"/>
            <a:ext cx="6096000" cy="923330"/>
          </a:xfrm>
          <a:prstGeom prst="rect">
            <a:avLst/>
          </a:prstGeom>
        </p:spPr>
        <p:txBody>
          <a:bodyPr>
            <a:spAutoFit/>
          </a:bodyPr>
          <a:lstStyle/>
          <a:p>
            <a:pPr algn="just"/>
            <a:r>
              <a:rPr lang="en-US" b="1" dirty="0"/>
              <a:t>US9 </a:t>
            </a:r>
            <a:r>
              <a:rPr lang="en-US" dirty="0"/>
              <a:t>As a user, I want to receive some information about creating bank account, tax file number for the new starters.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912" y="2085279"/>
            <a:ext cx="8490050" cy="3687740"/>
          </a:xfrm>
          <a:prstGeom prst="rect">
            <a:avLst/>
          </a:prstGeom>
        </p:spPr>
      </p:pic>
    </p:spTree>
    <p:extLst>
      <p:ext uri="{BB962C8B-B14F-4D97-AF65-F5344CB8AC3E}">
        <p14:creationId xmlns:p14="http://schemas.microsoft.com/office/powerpoint/2010/main" val="30504808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63805" y="587441"/>
            <a:ext cx="6096000" cy="1200329"/>
          </a:xfrm>
          <a:prstGeom prst="rect">
            <a:avLst/>
          </a:prstGeom>
        </p:spPr>
        <p:txBody>
          <a:bodyPr>
            <a:spAutoFit/>
          </a:bodyPr>
          <a:lstStyle/>
          <a:p>
            <a:pPr algn="just"/>
            <a:r>
              <a:rPr lang="en-US" b="1" dirty="0"/>
              <a:t>US10 </a:t>
            </a:r>
            <a:r>
              <a:rPr lang="en-US" dirty="0"/>
              <a:t>As a user, I want to be a part of social activities organized nearby so that I can be engaged with international cultural activities and have some entertainment with different cultural groups.</a:t>
            </a:r>
            <a:endParaRPr lang="en-A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7442" y="1973766"/>
            <a:ext cx="6250870" cy="4098790"/>
          </a:xfrm>
          <a:prstGeom prst="rect">
            <a:avLst/>
          </a:prstGeom>
        </p:spPr>
      </p:pic>
    </p:spTree>
    <p:extLst>
      <p:ext uri="{BB962C8B-B14F-4D97-AF65-F5344CB8AC3E}">
        <p14:creationId xmlns:p14="http://schemas.microsoft.com/office/powerpoint/2010/main" val="30861703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71D0E4-D700-4B4F-AF52-2A46FFF22291}"/>
              </a:ext>
            </a:extLst>
          </p:cNvPr>
          <p:cNvSpPr/>
          <p:nvPr/>
        </p:nvSpPr>
        <p:spPr>
          <a:xfrm>
            <a:off x="505983" y="1648616"/>
            <a:ext cx="1880643" cy="369332"/>
          </a:xfrm>
          <a:prstGeom prst="rect">
            <a:avLst/>
          </a:prstGeom>
        </p:spPr>
        <p:txBody>
          <a:bodyPr wrap="none">
            <a:spAutoFit/>
          </a:bodyPr>
          <a:lstStyle/>
          <a:p>
            <a:r>
              <a:rPr lang="en-AU" dirty="0"/>
              <a:t>Website review</a:t>
            </a:r>
          </a:p>
        </p:txBody>
      </p:sp>
      <p:pic>
        <p:nvPicPr>
          <p:cNvPr id="3" name="Content Placeholder 3">
            <a:extLst>
              <a:ext uri="{FF2B5EF4-FFF2-40B4-BE49-F238E27FC236}">
                <a16:creationId xmlns:a16="http://schemas.microsoft.com/office/drawing/2014/main" id="{A89B35D6-678E-489D-BE8F-588A0F99E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951" y="1792598"/>
            <a:ext cx="6952666" cy="4566161"/>
          </a:xfrm>
          <a:prstGeom prst="rect">
            <a:avLst/>
          </a:prstGeom>
        </p:spPr>
      </p:pic>
    </p:spTree>
    <p:extLst>
      <p:ext uri="{BB962C8B-B14F-4D97-AF65-F5344CB8AC3E}">
        <p14:creationId xmlns:p14="http://schemas.microsoft.com/office/powerpoint/2010/main" val="26489761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DDA23D-2ADE-47D3-B79A-EEE3C674D743}"/>
              </a:ext>
            </a:extLst>
          </p:cNvPr>
          <p:cNvSpPr/>
          <p:nvPr/>
        </p:nvSpPr>
        <p:spPr>
          <a:xfrm>
            <a:off x="577510" y="1427487"/>
            <a:ext cx="2084225" cy="369332"/>
          </a:xfrm>
          <a:prstGeom prst="rect">
            <a:avLst/>
          </a:prstGeom>
        </p:spPr>
        <p:txBody>
          <a:bodyPr wrap="none">
            <a:spAutoFit/>
          </a:bodyPr>
          <a:lstStyle/>
          <a:p>
            <a:r>
              <a:rPr lang="en-AU" dirty="0">
                <a:solidFill>
                  <a:srgbClr val="FFFFFF"/>
                </a:solidFill>
              </a:rPr>
              <a:t>Critical reflection</a:t>
            </a:r>
            <a:endParaRPr lang="en-AU" dirty="0"/>
          </a:p>
        </p:txBody>
      </p:sp>
      <p:sp>
        <p:nvSpPr>
          <p:cNvPr id="11" name="Rectangle 10">
            <a:extLst>
              <a:ext uri="{FF2B5EF4-FFF2-40B4-BE49-F238E27FC236}">
                <a16:creationId xmlns:a16="http://schemas.microsoft.com/office/drawing/2014/main" id="{6EC62484-BE6C-488D-BC26-8756C2AA6A61}"/>
              </a:ext>
            </a:extLst>
          </p:cNvPr>
          <p:cNvSpPr/>
          <p:nvPr/>
        </p:nvSpPr>
        <p:spPr>
          <a:xfrm>
            <a:off x="577510" y="1887675"/>
            <a:ext cx="2045753" cy="369332"/>
          </a:xfrm>
          <a:prstGeom prst="rect">
            <a:avLst/>
          </a:prstGeom>
        </p:spPr>
        <p:txBody>
          <a:bodyPr wrap="none">
            <a:spAutoFit/>
          </a:bodyPr>
          <a:lstStyle/>
          <a:p>
            <a:pPr lvl="0"/>
            <a:r>
              <a:rPr lang="en-AU" dirty="0"/>
              <a:t>What went well?</a:t>
            </a:r>
            <a:endParaRPr lang="en-US" dirty="0"/>
          </a:p>
        </p:txBody>
      </p:sp>
      <p:sp>
        <p:nvSpPr>
          <p:cNvPr id="12" name="Rectangle 11">
            <a:extLst>
              <a:ext uri="{FF2B5EF4-FFF2-40B4-BE49-F238E27FC236}">
                <a16:creationId xmlns:a16="http://schemas.microsoft.com/office/drawing/2014/main" id="{4ABE1AD0-2CC2-4B36-960F-FBB55D1B2AA9}"/>
              </a:ext>
            </a:extLst>
          </p:cNvPr>
          <p:cNvSpPr/>
          <p:nvPr/>
        </p:nvSpPr>
        <p:spPr>
          <a:xfrm>
            <a:off x="657068" y="2257007"/>
            <a:ext cx="6096000" cy="2031325"/>
          </a:xfrm>
          <a:prstGeom prst="rect">
            <a:avLst/>
          </a:prstGeom>
        </p:spPr>
        <p:txBody>
          <a:bodyPr>
            <a:spAutoFit/>
          </a:bodyPr>
          <a:lstStyle/>
          <a:p>
            <a:pPr marL="285750" lvl="0" indent="-285750" algn="just">
              <a:buFont typeface="Arial" panose="020B0604020202020204" pitchFamily="34" charset="0"/>
              <a:buChar char="•"/>
            </a:pPr>
            <a:r>
              <a:rPr lang="en-AU" dirty="0"/>
              <a:t>The users demo went well.</a:t>
            </a:r>
            <a:endParaRPr lang="en-US" dirty="0"/>
          </a:p>
          <a:p>
            <a:pPr marL="285750" lvl="0" indent="-285750" algn="just">
              <a:buFont typeface="Arial" panose="020B0604020202020204" pitchFamily="34" charset="0"/>
              <a:buChar char="•"/>
            </a:pPr>
            <a:r>
              <a:rPr lang="en-AU" dirty="0"/>
              <a:t>The users was happy with the designing.</a:t>
            </a:r>
            <a:endParaRPr lang="en-US" dirty="0"/>
          </a:p>
          <a:p>
            <a:pPr marL="285750" lvl="0" indent="-285750" algn="just">
              <a:buFont typeface="Arial" panose="020B0604020202020204" pitchFamily="34" charset="0"/>
              <a:buChar char="•"/>
            </a:pPr>
            <a:r>
              <a:rPr lang="en-AU" dirty="0"/>
              <a:t>All the team member deliver their task well.</a:t>
            </a:r>
            <a:endParaRPr lang="en-US" dirty="0"/>
          </a:p>
          <a:p>
            <a:pPr marL="285750" lvl="0" indent="-285750" algn="just">
              <a:buFont typeface="Arial" panose="020B0604020202020204" pitchFamily="34" charset="0"/>
              <a:buChar char="•"/>
            </a:pPr>
            <a:r>
              <a:rPr lang="en-AU" dirty="0"/>
              <a:t>The team finished our project handbook task on time as expected.</a:t>
            </a:r>
            <a:endParaRPr lang="en-US" dirty="0"/>
          </a:p>
          <a:p>
            <a:pPr marL="285750" lvl="0" indent="-285750" algn="just">
              <a:buFont typeface="Arial" panose="020B0604020202020204" pitchFamily="34" charset="0"/>
              <a:buChar char="•"/>
            </a:pPr>
            <a:r>
              <a:rPr lang="en-AU" dirty="0"/>
              <a:t>The development team found the engagement in project handbook work was good and responsible</a:t>
            </a:r>
            <a:endParaRPr lang="en-US" dirty="0"/>
          </a:p>
        </p:txBody>
      </p:sp>
      <p:sp>
        <p:nvSpPr>
          <p:cNvPr id="13" name="Rectangle 12">
            <a:extLst>
              <a:ext uri="{FF2B5EF4-FFF2-40B4-BE49-F238E27FC236}">
                <a16:creationId xmlns:a16="http://schemas.microsoft.com/office/drawing/2014/main" id="{22DC38AC-2878-49B7-BAB4-12F2CF8490B4}"/>
              </a:ext>
            </a:extLst>
          </p:cNvPr>
          <p:cNvSpPr/>
          <p:nvPr/>
        </p:nvSpPr>
        <p:spPr>
          <a:xfrm>
            <a:off x="384579" y="4472998"/>
            <a:ext cx="3464410" cy="369332"/>
          </a:xfrm>
          <a:prstGeom prst="rect">
            <a:avLst/>
          </a:prstGeom>
        </p:spPr>
        <p:txBody>
          <a:bodyPr wrap="none">
            <a:spAutoFit/>
          </a:bodyPr>
          <a:lstStyle/>
          <a:p>
            <a:pPr lvl="0"/>
            <a:r>
              <a:rPr lang="en-AU" dirty="0"/>
              <a:t>    What is not in our control?  </a:t>
            </a:r>
            <a:endParaRPr lang="en-US" dirty="0"/>
          </a:p>
        </p:txBody>
      </p:sp>
      <p:sp>
        <p:nvSpPr>
          <p:cNvPr id="14" name="Rectangle 13">
            <a:extLst>
              <a:ext uri="{FF2B5EF4-FFF2-40B4-BE49-F238E27FC236}">
                <a16:creationId xmlns:a16="http://schemas.microsoft.com/office/drawing/2014/main" id="{0D2FC547-90CD-409B-95BF-678B5621DF86}"/>
              </a:ext>
            </a:extLst>
          </p:cNvPr>
          <p:cNvSpPr/>
          <p:nvPr/>
        </p:nvSpPr>
        <p:spPr>
          <a:xfrm>
            <a:off x="657068" y="4842330"/>
            <a:ext cx="6096000" cy="1477328"/>
          </a:xfrm>
          <a:prstGeom prst="rect">
            <a:avLst/>
          </a:prstGeom>
        </p:spPr>
        <p:txBody>
          <a:bodyPr>
            <a:spAutoFit/>
          </a:bodyPr>
          <a:lstStyle/>
          <a:p>
            <a:pPr marL="285750" lvl="0" indent="-285750" algn="just">
              <a:buFont typeface="Arial" panose="020B0604020202020204" pitchFamily="34" charset="0"/>
              <a:buChar char="•"/>
            </a:pPr>
            <a:r>
              <a:rPr lang="en-AU" dirty="0"/>
              <a:t>The compatibility of the software is not known to the development team until the installation is made.</a:t>
            </a:r>
            <a:endParaRPr lang="en-US" dirty="0"/>
          </a:p>
          <a:p>
            <a:pPr marL="285750" lvl="0" indent="-285750" algn="just">
              <a:buFont typeface="Arial" panose="020B0604020202020204" pitchFamily="34" charset="0"/>
              <a:buChar char="•"/>
            </a:pPr>
            <a:r>
              <a:rPr lang="en-AU" dirty="0"/>
              <a:t>Absence in class.</a:t>
            </a:r>
            <a:endParaRPr lang="en-US" dirty="0"/>
          </a:p>
          <a:p>
            <a:pPr marL="285750" lvl="0" indent="-285750" algn="just">
              <a:buFont typeface="Arial" panose="020B0604020202020204" pitchFamily="34" charset="0"/>
              <a:buChar char="•"/>
            </a:pPr>
            <a:r>
              <a:rPr lang="en-AU" dirty="0"/>
              <a:t>Errors occurred while using codes.</a:t>
            </a:r>
            <a:endParaRPr lang="en-US" dirty="0"/>
          </a:p>
        </p:txBody>
      </p:sp>
    </p:spTree>
    <p:extLst>
      <p:ext uri="{BB962C8B-B14F-4D97-AF65-F5344CB8AC3E}">
        <p14:creationId xmlns:p14="http://schemas.microsoft.com/office/powerpoint/2010/main" val="42928868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22553F-7D2A-4126-8139-39EF888C1FE0}"/>
              </a:ext>
            </a:extLst>
          </p:cNvPr>
          <p:cNvSpPr/>
          <p:nvPr/>
        </p:nvSpPr>
        <p:spPr>
          <a:xfrm>
            <a:off x="631715" y="1594828"/>
            <a:ext cx="1428596" cy="369332"/>
          </a:xfrm>
          <a:prstGeom prst="rect">
            <a:avLst/>
          </a:prstGeom>
        </p:spPr>
        <p:txBody>
          <a:bodyPr wrap="none">
            <a:spAutoFit/>
          </a:bodyPr>
          <a:lstStyle/>
          <a:p>
            <a:r>
              <a:rPr lang="en-AU" dirty="0">
                <a:solidFill>
                  <a:srgbClr val="FFFFFF"/>
                </a:solidFill>
              </a:rPr>
              <a:t>Conclusion</a:t>
            </a:r>
            <a:endParaRPr lang="en-AU" dirty="0"/>
          </a:p>
        </p:txBody>
      </p:sp>
      <p:sp>
        <p:nvSpPr>
          <p:cNvPr id="4" name="Rectangle 3">
            <a:extLst>
              <a:ext uri="{FF2B5EF4-FFF2-40B4-BE49-F238E27FC236}">
                <a16:creationId xmlns:a16="http://schemas.microsoft.com/office/drawing/2014/main" id="{6A2E2552-B2EC-430E-85D5-A5E5A3B67C6F}"/>
              </a:ext>
            </a:extLst>
          </p:cNvPr>
          <p:cNvSpPr/>
          <p:nvPr/>
        </p:nvSpPr>
        <p:spPr>
          <a:xfrm>
            <a:off x="508000" y="2143624"/>
            <a:ext cx="6096000" cy="2308324"/>
          </a:xfrm>
          <a:prstGeom prst="rect">
            <a:avLst/>
          </a:prstGeom>
        </p:spPr>
        <p:txBody>
          <a:bodyPr>
            <a:spAutoFit/>
          </a:bodyPr>
          <a:lstStyle/>
          <a:p>
            <a:pPr marL="285750" indent="-285750" algn="just">
              <a:buFont typeface="Arial" panose="020B0604020202020204" pitchFamily="34" charset="0"/>
              <a:buChar char="•"/>
            </a:pPr>
            <a:r>
              <a:rPr lang="en-AU" dirty="0"/>
              <a:t>We have discussed 2 sprints in our previous semester so we are discussing sprint 3 and so on. </a:t>
            </a:r>
          </a:p>
          <a:p>
            <a:pPr marL="285750" indent="-285750" algn="just">
              <a:buFont typeface="Arial" panose="020B0604020202020204" pitchFamily="34" charset="0"/>
              <a:buChar char="•"/>
            </a:pPr>
            <a:r>
              <a:rPr lang="en-AU" dirty="0"/>
              <a:t>As we are still working on this project so we will be completing rest of the sprints in this semester.</a:t>
            </a:r>
          </a:p>
          <a:p>
            <a:pPr marL="285750" indent="-285750" algn="just">
              <a:buFont typeface="Arial" panose="020B0604020202020204" pitchFamily="34" charset="0"/>
              <a:buChar char="•"/>
            </a:pPr>
            <a:r>
              <a:rPr lang="en-AU" dirty="0"/>
              <a:t>We will make sure that our project will work smoothly. </a:t>
            </a:r>
            <a:endParaRPr lang="en-US" dirty="0"/>
          </a:p>
          <a:p>
            <a:pPr marL="285750" indent="-285750">
              <a:buFont typeface="Arial" panose="020B0604020202020204" pitchFamily="34" charset="0"/>
              <a:buChar char="•"/>
            </a:pPr>
            <a:endParaRPr lang="en-US" dirty="0"/>
          </a:p>
          <a:p>
            <a:pPr lvl="0"/>
            <a:endParaRPr lang="en-US" dirty="0"/>
          </a:p>
        </p:txBody>
      </p:sp>
    </p:spTree>
    <p:extLst>
      <p:ext uri="{BB962C8B-B14F-4D97-AF65-F5344CB8AC3E}">
        <p14:creationId xmlns:p14="http://schemas.microsoft.com/office/powerpoint/2010/main" val="24025223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8009" y="0"/>
            <a:ext cx="6891453" cy="1248936"/>
          </a:xfrm>
        </p:spPr>
        <p:txBody>
          <a:bodyPr/>
          <a:lstStyle/>
          <a:p>
            <a:r>
              <a:rPr lang="en-AU" dirty="0" smtClean="0"/>
              <a:t>Client feedback</a:t>
            </a:r>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151" y="1248936"/>
            <a:ext cx="6367346" cy="4984596"/>
          </a:xfrm>
          <a:prstGeom prst="rect">
            <a:avLst/>
          </a:prstGeom>
        </p:spPr>
      </p:pic>
    </p:spTree>
    <p:extLst>
      <p:ext uri="{BB962C8B-B14F-4D97-AF65-F5344CB8AC3E}">
        <p14:creationId xmlns:p14="http://schemas.microsoft.com/office/powerpoint/2010/main" val="1289485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57E6A9-61B7-445F-9B74-ED145A5F77CD}"/>
              </a:ext>
            </a:extLst>
          </p:cNvPr>
          <p:cNvSpPr/>
          <p:nvPr/>
        </p:nvSpPr>
        <p:spPr>
          <a:xfrm>
            <a:off x="769889" y="1278075"/>
            <a:ext cx="1830950" cy="369332"/>
          </a:xfrm>
          <a:prstGeom prst="rect">
            <a:avLst/>
          </a:prstGeom>
        </p:spPr>
        <p:txBody>
          <a:bodyPr wrap="none">
            <a:spAutoFit/>
          </a:bodyPr>
          <a:lstStyle/>
          <a:p>
            <a:r>
              <a:rPr lang="en-AU" dirty="0"/>
              <a:t>Team member</a:t>
            </a:r>
          </a:p>
        </p:txBody>
      </p:sp>
      <p:graphicFrame>
        <p:nvGraphicFramePr>
          <p:cNvPr id="3" name="Content Placeholder 2">
            <a:extLst>
              <a:ext uri="{FF2B5EF4-FFF2-40B4-BE49-F238E27FC236}">
                <a16:creationId xmlns:a16="http://schemas.microsoft.com/office/drawing/2014/main" id="{7FD24A6D-1478-4FA7-8470-8E77DE9EA0AD}"/>
              </a:ext>
            </a:extLst>
          </p:cNvPr>
          <p:cNvGraphicFramePr>
            <a:graphicFrameLocks/>
          </p:cNvGraphicFramePr>
          <p:nvPr>
            <p:extLst>
              <p:ext uri="{D42A27DB-BD31-4B8C-83A1-F6EECF244321}">
                <p14:modId xmlns:p14="http://schemas.microsoft.com/office/powerpoint/2010/main" val="1603473228"/>
              </p:ext>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1874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4443B3-AB07-4D2C-88AE-6BCF51120A24}"/>
              </a:ext>
            </a:extLst>
          </p:cNvPr>
          <p:cNvSpPr/>
          <p:nvPr/>
        </p:nvSpPr>
        <p:spPr>
          <a:xfrm>
            <a:off x="834412" y="1678499"/>
            <a:ext cx="5452835" cy="2862322"/>
          </a:xfrm>
          <a:prstGeom prst="rect">
            <a:avLst/>
          </a:prstGeom>
        </p:spPr>
        <p:txBody>
          <a:bodyPr wrap="square">
            <a:spAutoFit/>
          </a:bodyPr>
          <a:lstStyle/>
          <a:p>
            <a:pPr algn="r"/>
            <a:r>
              <a:rPr lang="en-US" cap="all" dirty="0">
                <a:solidFill>
                  <a:schemeClr val="accent2"/>
                </a:solidFill>
              </a:rPr>
              <a:t>Any Question?</a:t>
            </a:r>
          </a:p>
          <a:p>
            <a:pPr algn="r"/>
            <a:r>
              <a:rPr lang="en-US" dirty="0"/>
              <a:t> </a:t>
            </a:r>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r>
              <a:rPr lang="en-US" dirty="0"/>
              <a:t>Thank you!!</a:t>
            </a:r>
            <a:endParaRPr lang="en-US" cap="all" dirty="0">
              <a:solidFill>
                <a:schemeClr val="accent2"/>
              </a:solidFill>
            </a:endParaRPr>
          </a:p>
        </p:txBody>
      </p:sp>
    </p:spTree>
    <p:extLst>
      <p:ext uri="{BB962C8B-B14F-4D97-AF65-F5344CB8AC3E}">
        <p14:creationId xmlns:p14="http://schemas.microsoft.com/office/powerpoint/2010/main" val="26357730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453424-88CC-4940-8C88-875624E58937}"/>
              </a:ext>
            </a:extLst>
          </p:cNvPr>
          <p:cNvSpPr/>
          <p:nvPr/>
        </p:nvSpPr>
        <p:spPr>
          <a:xfrm>
            <a:off x="811402" y="1511157"/>
            <a:ext cx="3732112" cy="369332"/>
          </a:xfrm>
          <a:prstGeom prst="rect">
            <a:avLst/>
          </a:prstGeom>
        </p:spPr>
        <p:txBody>
          <a:bodyPr wrap="none">
            <a:spAutoFit/>
          </a:bodyPr>
          <a:lstStyle/>
          <a:p>
            <a:r>
              <a:rPr lang="en-AU" dirty="0"/>
              <a:t>Introduction – project  overview</a:t>
            </a:r>
          </a:p>
        </p:txBody>
      </p:sp>
      <p:graphicFrame>
        <p:nvGraphicFramePr>
          <p:cNvPr id="4" name="Content Placeholder 2">
            <a:extLst>
              <a:ext uri="{FF2B5EF4-FFF2-40B4-BE49-F238E27FC236}">
                <a16:creationId xmlns:a16="http://schemas.microsoft.com/office/drawing/2014/main" id="{9997A5C4-5C63-4A6E-9FCF-98CA4E1C114F}"/>
              </a:ext>
            </a:extLst>
          </p:cNvPr>
          <p:cNvGraphicFramePr>
            <a:graphicFrameLocks/>
          </p:cNvGraphicFramePr>
          <p:nvPr>
            <p:extLst>
              <p:ext uri="{D42A27DB-BD31-4B8C-83A1-F6EECF244321}">
                <p14:modId xmlns:p14="http://schemas.microsoft.com/office/powerpoint/2010/main" val="246384650"/>
              </p:ext>
            </p:extLst>
          </p:nvPr>
        </p:nvGraphicFramePr>
        <p:xfrm>
          <a:off x="781432" y="2551474"/>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74869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1B5DBB-B4B2-414A-9F71-EB6CF75F4D59}"/>
              </a:ext>
            </a:extLst>
          </p:cNvPr>
          <p:cNvSpPr/>
          <p:nvPr/>
        </p:nvSpPr>
        <p:spPr>
          <a:xfrm>
            <a:off x="853751" y="1541040"/>
            <a:ext cx="1627369" cy="369332"/>
          </a:xfrm>
          <a:prstGeom prst="rect">
            <a:avLst/>
          </a:prstGeom>
        </p:spPr>
        <p:txBody>
          <a:bodyPr wrap="none">
            <a:spAutoFit/>
          </a:bodyPr>
          <a:lstStyle/>
          <a:p>
            <a:r>
              <a:rPr lang="en-AU" dirty="0">
                <a:solidFill>
                  <a:srgbClr val="FFFFFF"/>
                </a:solidFill>
              </a:rPr>
              <a:t>Client details</a:t>
            </a:r>
            <a:endParaRPr lang="en-AU" dirty="0"/>
          </a:p>
        </p:txBody>
      </p:sp>
      <p:graphicFrame>
        <p:nvGraphicFramePr>
          <p:cNvPr id="4" name="Content Placeholder 2">
            <a:extLst>
              <a:ext uri="{FF2B5EF4-FFF2-40B4-BE49-F238E27FC236}">
                <a16:creationId xmlns:a16="http://schemas.microsoft.com/office/drawing/2014/main" id="{DE6B7131-1170-4F40-BD71-8FA00E76F018}"/>
              </a:ext>
            </a:extLst>
          </p:cNvPr>
          <p:cNvGraphicFramePr>
            <a:graphicFrameLocks/>
          </p:cNvGraphicFramePr>
          <p:nvPr>
            <p:extLst>
              <p:ext uri="{D42A27DB-BD31-4B8C-83A1-F6EECF244321}">
                <p14:modId xmlns:p14="http://schemas.microsoft.com/office/powerpoint/2010/main" val="892434576"/>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81659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C73A4B-8656-4F4C-8615-0CBBC0F75117}"/>
              </a:ext>
            </a:extLst>
          </p:cNvPr>
          <p:cNvSpPr/>
          <p:nvPr/>
        </p:nvSpPr>
        <p:spPr>
          <a:xfrm>
            <a:off x="759614" y="1463346"/>
            <a:ext cx="2903359" cy="369332"/>
          </a:xfrm>
          <a:prstGeom prst="rect">
            <a:avLst/>
          </a:prstGeom>
        </p:spPr>
        <p:txBody>
          <a:bodyPr wrap="none">
            <a:spAutoFit/>
          </a:bodyPr>
          <a:lstStyle/>
          <a:p>
            <a:r>
              <a:rPr lang="en-AU" dirty="0"/>
              <a:t>Roles and responsibilities</a:t>
            </a:r>
          </a:p>
        </p:txBody>
      </p:sp>
      <p:graphicFrame>
        <p:nvGraphicFramePr>
          <p:cNvPr id="3" name="Content Placeholder 3">
            <a:extLst>
              <a:ext uri="{FF2B5EF4-FFF2-40B4-BE49-F238E27FC236}">
                <a16:creationId xmlns:a16="http://schemas.microsoft.com/office/drawing/2014/main" id="{55AD948C-2FF6-4B37-AFB9-477A75761BAD}"/>
              </a:ext>
            </a:extLst>
          </p:cNvPr>
          <p:cNvGraphicFramePr>
            <a:graphicFrameLocks/>
          </p:cNvGraphicFramePr>
          <p:nvPr>
            <p:extLst>
              <p:ext uri="{D42A27DB-BD31-4B8C-83A1-F6EECF244321}">
                <p14:modId xmlns:p14="http://schemas.microsoft.com/office/powerpoint/2010/main" val="1572215487"/>
              </p:ext>
            </p:extLst>
          </p:nvPr>
        </p:nvGraphicFramePr>
        <p:xfrm>
          <a:off x="1380067" y="2006601"/>
          <a:ext cx="9437159" cy="3784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60878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B6DA60-67F3-4F4A-A2D5-87CABFE33203}"/>
              </a:ext>
            </a:extLst>
          </p:cNvPr>
          <p:cNvSpPr/>
          <p:nvPr/>
        </p:nvSpPr>
        <p:spPr>
          <a:xfrm>
            <a:off x="490070" y="1665506"/>
            <a:ext cx="7052236" cy="369332"/>
          </a:xfrm>
          <a:prstGeom prst="rect">
            <a:avLst/>
          </a:prstGeom>
        </p:spPr>
        <p:txBody>
          <a:bodyPr wrap="square">
            <a:spAutoFit/>
          </a:bodyPr>
          <a:lstStyle/>
          <a:p>
            <a:r>
              <a:rPr lang="en-AU" dirty="0">
                <a:solidFill>
                  <a:srgbClr val="FFFFFF"/>
                </a:solidFill>
              </a:rPr>
              <a:t>Project specific – Domain specific and technical aspects</a:t>
            </a:r>
            <a:endParaRPr lang="en-AU" dirty="0"/>
          </a:p>
        </p:txBody>
      </p:sp>
      <p:graphicFrame>
        <p:nvGraphicFramePr>
          <p:cNvPr id="4" name="Content Placeholder 2">
            <a:extLst>
              <a:ext uri="{FF2B5EF4-FFF2-40B4-BE49-F238E27FC236}">
                <a16:creationId xmlns:a16="http://schemas.microsoft.com/office/drawing/2014/main" id="{A8D97812-43D6-4ECD-8D69-0D19B0305C9C}"/>
              </a:ext>
            </a:extLst>
          </p:cNvPr>
          <p:cNvGraphicFramePr>
            <a:graphicFrameLocks/>
          </p:cNvGraphicFramePr>
          <p:nvPr>
            <p:extLst>
              <p:ext uri="{D42A27DB-BD31-4B8C-83A1-F6EECF244321}">
                <p14:modId xmlns:p14="http://schemas.microsoft.com/office/powerpoint/2010/main" val="321285808"/>
              </p:ext>
            </p:extLst>
          </p:nvPr>
        </p:nvGraphicFramePr>
        <p:xfrm>
          <a:off x="5617029" y="2181412"/>
          <a:ext cx="5741534" cy="3783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7618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7E0972-AF68-4891-8716-35D129C33158}"/>
              </a:ext>
            </a:extLst>
          </p:cNvPr>
          <p:cNvSpPr/>
          <p:nvPr/>
        </p:nvSpPr>
        <p:spPr>
          <a:xfrm>
            <a:off x="1893277" y="2082243"/>
            <a:ext cx="9906000" cy="3970318"/>
          </a:xfrm>
          <a:prstGeom prst="rect">
            <a:avLst/>
          </a:prstGeom>
        </p:spPr>
        <p:txBody>
          <a:bodyPr wrap="square">
            <a:spAutoFit/>
          </a:bodyPr>
          <a:lstStyle/>
          <a:p>
            <a:r>
              <a:rPr lang="en-US" dirty="0">
                <a:solidFill>
                  <a:srgbClr val="000000"/>
                </a:solidFill>
                <a:latin typeface="Calibri" panose="020F0502020204030204" pitchFamily="34" charset="0"/>
                <a:ea typeface="Calibri" panose="020F0502020204030204" pitchFamily="34" charset="0"/>
              </a:rPr>
              <a:t> </a:t>
            </a:r>
            <a:r>
              <a:rPr lang="en-US" b="1" dirty="0"/>
              <a:t>US4 </a:t>
            </a:r>
            <a:r>
              <a:rPr lang="en-US" dirty="0"/>
              <a:t>As a user, I want to have employment services and provide some information so that I can apply for the job which has opened for the job vacancy or staff needed.</a:t>
            </a:r>
          </a:p>
          <a:p>
            <a:r>
              <a:rPr lang="en-US" b="1" dirty="0"/>
              <a:t>US5 </a:t>
            </a:r>
            <a:r>
              <a:rPr lang="en-US" dirty="0"/>
              <a:t>As a user, I want to create an account in this website so that I can get some updated information.</a:t>
            </a:r>
          </a:p>
          <a:p>
            <a:r>
              <a:rPr lang="en-US" b="1" dirty="0"/>
              <a:t>US6 </a:t>
            </a:r>
            <a:r>
              <a:rPr lang="en-US" dirty="0"/>
              <a:t>As a user, I want to reset the password in the website.</a:t>
            </a:r>
          </a:p>
          <a:p>
            <a:r>
              <a:rPr lang="en-US" b="1" dirty="0"/>
              <a:t>US14 </a:t>
            </a:r>
            <a:r>
              <a:rPr lang="en-US" dirty="0"/>
              <a:t>As a user, I want to rate the website so that students could know how good the website is.</a:t>
            </a:r>
          </a:p>
          <a:p>
            <a:r>
              <a:rPr lang="en-US" b="1" dirty="0"/>
              <a:t>US15 </a:t>
            </a:r>
            <a:r>
              <a:rPr lang="en-US" dirty="0"/>
              <a:t>As a user, I want to provide the feedback section so that users can share their idea or problems so that we can improve in future.</a:t>
            </a:r>
          </a:p>
          <a:p>
            <a:r>
              <a:rPr lang="en-US" b="1" dirty="0"/>
              <a:t>US20 </a:t>
            </a:r>
            <a:r>
              <a:rPr lang="en-US" dirty="0"/>
              <a:t>As an admin, I want to create a marketplace so that the students can sell their cars, books and furniture’s in low rate.</a:t>
            </a:r>
          </a:p>
          <a:p>
            <a:r>
              <a:rPr lang="en-US" b="1" dirty="0"/>
              <a:t>US 23 </a:t>
            </a:r>
            <a:r>
              <a:rPr lang="en-US" dirty="0"/>
              <a:t>As an admin, I want to create a chat board so that they can ask everything they want through the chat board and chat where board replies automatically which will help to ask anytime.</a:t>
            </a:r>
            <a:endParaRPr lang="en-AU" dirty="0"/>
          </a:p>
        </p:txBody>
      </p:sp>
      <p:sp>
        <p:nvSpPr>
          <p:cNvPr id="3" name="TextBox 2">
            <a:extLst>
              <a:ext uri="{FF2B5EF4-FFF2-40B4-BE49-F238E27FC236}">
                <a16:creationId xmlns:a16="http://schemas.microsoft.com/office/drawing/2014/main" id="{93271976-5843-4736-AF36-692B1899F81F}"/>
              </a:ext>
            </a:extLst>
          </p:cNvPr>
          <p:cNvSpPr txBox="1"/>
          <p:nvPr/>
        </p:nvSpPr>
        <p:spPr>
          <a:xfrm>
            <a:off x="1893277" y="1369302"/>
            <a:ext cx="2965938" cy="369332"/>
          </a:xfrm>
          <a:prstGeom prst="rect">
            <a:avLst/>
          </a:prstGeom>
          <a:noFill/>
        </p:spPr>
        <p:txBody>
          <a:bodyPr wrap="square" rtlCol="0">
            <a:spAutoFit/>
          </a:bodyPr>
          <a:lstStyle/>
          <a:p>
            <a:r>
              <a:rPr lang="en-AU" dirty="0"/>
              <a:t>Iteration 1</a:t>
            </a:r>
          </a:p>
        </p:txBody>
      </p:sp>
    </p:spTree>
    <p:extLst>
      <p:ext uri="{BB962C8B-B14F-4D97-AF65-F5344CB8AC3E}">
        <p14:creationId xmlns:p14="http://schemas.microsoft.com/office/powerpoint/2010/main" val="28191977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2C824B-1F34-490F-87C4-AC84DEA000FA}"/>
              </a:ext>
            </a:extLst>
          </p:cNvPr>
          <p:cNvSpPr txBox="1"/>
          <p:nvPr/>
        </p:nvSpPr>
        <p:spPr>
          <a:xfrm>
            <a:off x="2209800" y="1488831"/>
            <a:ext cx="2965938" cy="369332"/>
          </a:xfrm>
          <a:prstGeom prst="rect">
            <a:avLst/>
          </a:prstGeom>
          <a:noFill/>
        </p:spPr>
        <p:txBody>
          <a:bodyPr wrap="square" rtlCol="0">
            <a:spAutoFit/>
          </a:bodyPr>
          <a:lstStyle/>
          <a:p>
            <a:r>
              <a:rPr lang="en-AU" dirty="0"/>
              <a:t>Iteration 2</a:t>
            </a:r>
          </a:p>
        </p:txBody>
      </p:sp>
      <p:sp>
        <p:nvSpPr>
          <p:cNvPr id="3" name="Rectangle 2">
            <a:extLst>
              <a:ext uri="{FF2B5EF4-FFF2-40B4-BE49-F238E27FC236}">
                <a16:creationId xmlns:a16="http://schemas.microsoft.com/office/drawing/2014/main" id="{056EB124-2E50-4383-845D-BD9DFAB56BBC}"/>
              </a:ext>
            </a:extLst>
          </p:cNvPr>
          <p:cNvSpPr/>
          <p:nvPr/>
        </p:nvSpPr>
        <p:spPr>
          <a:xfrm>
            <a:off x="2209800" y="2074204"/>
            <a:ext cx="9577752" cy="3389894"/>
          </a:xfrm>
          <a:prstGeom prst="rect">
            <a:avLst/>
          </a:prstGeom>
        </p:spPr>
        <p:txBody>
          <a:bodyPr wrap="square">
            <a:spAutoFit/>
          </a:bodyPr>
          <a:lstStyle/>
          <a:p>
            <a:r>
              <a:rPr lang="en-US" b="1" dirty="0"/>
              <a:t>US7 </a:t>
            </a:r>
            <a:r>
              <a:rPr lang="en-US" dirty="0"/>
              <a:t>As a user, I want to update/post my experience so that I can express my idea staying in abroad.</a:t>
            </a:r>
          </a:p>
          <a:p>
            <a:r>
              <a:rPr lang="en-US" b="1" dirty="0"/>
              <a:t>US8 </a:t>
            </a:r>
            <a:r>
              <a:rPr lang="en-US" dirty="0"/>
              <a:t>As a user, I want to communicate with other students so that I can make some new friends.</a:t>
            </a:r>
          </a:p>
          <a:p>
            <a:r>
              <a:rPr lang="en-US" b="1" dirty="0"/>
              <a:t>US16 </a:t>
            </a:r>
            <a:r>
              <a:rPr lang="en-US" dirty="0"/>
              <a:t>As a user, I want to share or upload a picture in the website so that people can know me.</a:t>
            </a:r>
          </a:p>
          <a:p>
            <a:r>
              <a:rPr lang="en-US" b="1" dirty="0"/>
              <a:t>US19 </a:t>
            </a:r>
            <a:r>
              <a:rPr lang="en-US" dirty="0"/>
              <a:t>As an admin, I want to share the information about the restaurants, cafe, bars and function centers so that students can spend some time, eat food and have some funs with their friends or relatives.</a:t>
            </a:r>
          </a:p>
          <a:p>
            <a:r>
              <a:rPr lang="en-US" b="1" dirty="0"/>
              <a:t>US21 </a:t>
            </a:r>
            <a:r>
              <a:rPr lang="en-US" dirty="0"/>
              <a:t>As an admin, I want to provide best industries and company internship program including videos so that user can grab dates easily.</a:t>
            </a:r>
          </a:p>
          <a:p>
            <a:endParaRPr lang="en-AU" dirty="0"/>
          </a:p>
        </p:txBody>
      </p:sp>
    </p:spTree>
    <p:extLst>
      <p:ext uri="{BB962C8B-B14F-4D97-AF65-F5344CB8AC3E}">
        <p14:creationId xmlns:p14="http://schemas.microsoft.com/office/powerpoint/2010/main" val="38975043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04DC9F-AB09-44AF-9D24-C4E3263997BE}"/>
              </a:ext>
            </a:extLst>
          </p:cNvPr>
          <p:cNvSpPr/>
          <p:nvPr/>
        </p:nvSpPr>
        <p:spPr>
          <a:xfrm>
            <a:off x="717177" y="1701365"/>
            <a:ext cx="7829176" cy="369332"/>
          </a:xfrm>
          <a:prstGeom prst="rect">
            <a:avLst/>
          </a:prstGeom>
        </p:spPr>
        <p:txBody>
          <a:bodyPr wrap="square">
            <a:spAutoFit/>
          </a:bodyPr>
          <a:lstStyle/>
          <a:p>
            <a:r>
              <a:rPr lang="en-AU" dirty="0"/>
              <a:t>Website Demonstration – Iteration 1&amp;2</a:t>
            </a:r>
          </a:p>
        </p:txBody>
      </p:sp>
      <p:pic>
        <p:nvPicPr>
          <p:cNvPr id="3" name="Content Placeholder 6" descr="A screenshot of a cell phone&#10;&#10;Description automatically generated">
            <a:extLst>
              <a:ext uri="{FF2B5EF4-FFF2-40B4-BE49-F238E27FC236}">
                <a16:creationId xmlns:a16="http://schemas.microsoft.com/office/drawing/2014/main" id="{B82AF186-1302-43C7-80A4-CCC117D97E73}"/>
              </a:ext>
            </a:extLst>
          </p:cNvPr>
          <p:cNvPicPr>
            <a:picLocks noChangeAspect="1"/>
          </p:cNvPicPr>
          <p:nvPr/>
        </p:nvPicPr>
        <p:blipFill>
          <a:blip r:embed="rId2"/>
          <a:stretch>
            <a:fillRect/>
          </a:stretch>
        </p:blipFill>
        <p:spPr>
          <a:xfrm>
            <a:off x="3899846" y="2142804"/>
            <a:ext cx="3125296" cy="2127761"/>
          </a:xfrm>
          <a:prstGeom prst="rect">
            <a:avLst/>
          </a:prstGeom>
        </p:spPr>
      </p:pic>
      <p:pic>
        <p:nvPicPr>
          <p:cNvPr id="4" name="Content Placeholder 6" descr="A screenshot of a cell phone&#10;&#10;Description automatically generated">
            <a:extLst>
              <a:ext uri="{FF2B5EF4-FFF2-40B4-BE49-F238E27FC236}">
                <a16:creationId xmlns:a16="http://schemas.microsoft.com/office/drawing/2014/main" id="{D1BBD8FF-B442-44EE-8020-20AF7DC791FA}"/>
              </a:ext>
            </a:extLst>
          </p:cNvPr>
          <p:cNvPicPr>
            <a:picLocks noChangeAspect="1"/>
          </p:cNvPicPr>
          <p:nvPr/>
        </p:nvPicPr>
        <p:blipFill>
          <a:blip r:embed="rId3"/>
          <a:stretch>
            <a:fillRect/>
          </a:stretch>
        </p:blipFill>
        <p:spPr>
          <a:xfrm>
            <a:off x="717177" y="2142804"/>
            <a:ext cx="2740063" cy="2344427"/>
          </a:xfrm>
          <a:prstGeom prst="rect">
            <a:avLst/>
          </a:prstGeom>
        </p:spPr>
      </p:pic>
      <p:pic>
        <p:nvPicPr>
          <p:cNvPr id="5" name="Content Placeholder 6" descr="A screenshot of a cell phone&#10;&#10;Description automatically generated">
            <a:extLst>
              <a:ext uri="{FF2B5EF4-FFF2-40B4-BE49-F238E27FC236}">
                <a16:creationId xmlns:a16="http://schemas.microsoft.com/office/drawing/2014/main" id="{18941D01-71A1-47DA-BB60-38F2CA9C83F8}"/>
              </a:ext>
            </a:extLst>
          </p:cNvPr>
          <p:cNvPicPr>
            <a:picLocks noChangeAspect="1"/>
          </p:cNvPicPr>
          <p:nvPr/>
        </p:nvPicPr>
        <p:blipFill>
          <a:blip r:embed="rId4"/>
          <a:stretch>
            <a:fillRect/>
          </a:stretch>
        </p:blipFill>
        <p:spPr>
          <a:xfrm>
            <a:off x="7578212" y="1092422"/>
            <a:ext cx="4222094" cy="3348095"/>
          </a:xfrm>
          <a:prstGeom prst="rect">
            <a:avLst/>
          </a:prstGeom>
        </p:spPr>
      </p:pic>
      <p:pic>
        <p:nvPicPr>
          <p:cNvPr id="6" name="Content Placeholder 4" descr="A screenshot of a cell phone&#10;&#10;Description automatically generated">
            <a:extLst>
              <a:ext uri="{FF2B5EF4-FFF2-40B4-BE49-F238E27FC236}">
                <a16:creationId xmlns:a16="http://schemas.microsoft.com/office/drawing/2014/main" id="{9D4FE1B5-C85D-4F38-B61F-514181679713}"/>
              </a:ext>
            </a:extLst>
          </p:cNvPr>
          <p:cNvPicPr>
            <a:picLocks noChangeAspect="1"/>
          </p:cNvPicPr>
          <p:nvPr/>
        </p:nvPicPr>
        <p:blipFill>
          <a:blip r:embed="rId5"/>
          <a:stretch>
            <a:fillRect/>
          </a:stretch>
        </p:blipFill>
        <p:spPr>
          <a:xfrm>
            <a:off x="3899846" y="4342672"/>
            <a:ext cx="2770533" cy="2435342"/>
          </a:xfrm>
          <a:prstGeom prst="rect">
            <a:avLst/>
          </a:prstGeom>
        </p:spPr>
      </p:pic>
    </p:spTree>
    <p:extLst>
      <p:ext uri="{BB962C8B-B14F-4D97-AF65-F5344CB8AC3E}">
        <p14:creationId xmlns:p14="http://schemas.microsoft.com/office/powerpoint/2010/main" val="1948804814"/>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otalTime>72</TotalTime>
  <Words>852</Words>
  <Application>Microsoft Office PowerPoint</Application>
  <PresentationFormat>Widescreen</PresentationFormat>
  <Paragraphs>84</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Century Gothic</vt:lpstr>
      <vt:lpstr>Vapor Trail</vt:lpstr>
      <vt:lpstr>Project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Client 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dc:title>
  <dc:creator>Pragyan Karkee</dc:creator>
  <cp:lastModifiedBy>Pragyan Karkee</cp:lastModifiedBy>
  <cp:revision>10</cp:revision>
  <dcterms:created xsi:type="dcterms:W3CDTF">2019-08-13T08:22:25Z</dcterms:created>
  <dcterms:modified xsi:type="dcterms:W3CDTF">2019-08-13T09:38:53Z</dcterms:modified>
</cp:coreProperties>
</file>